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4"/>
  </p:notesMasterIdLst>
  <p:handoutMasterIdLst>
    <p:handoutMasterId r:id="rId75"/>
  </p:handoutMasterIdLst>
  <p:sldIdLst>
    <p:sldId id="256" r:id="rId2"/>
    <p:sldId id="258" r:id="rId3"/>
    <p:sldId id="261" r:id="rId4"/>
    <p:sldId id="262" r:id="rId5"/>
    <p:sldId id="266" r:id="rId6"/>
    <p:sldId id="267" r:id="rId7"/>
    <p:sldId id="270" r:id="rId8"/>
    <p:sldId id="271" r:id="rId9"/>
    <p:sldId id="272" r:id="rId10"/>
    <p:sldId id="274" r:id="rId11"/>
    <p:sldId id="275" r:id="rId12"/>
    <p:sldId id="277" r:id="rId13"/>
    <p:sldId id="278" r:id="rId14"/>
    <p:sldId id="279" r:id="rId15"/>
    <p:sldId id="282" r:id="rId16"/>
    <p:sldId id="283" r:id="rId17"/>
    <p:sldId id="284" r:id="rId18"/>
    <p:sldId id="288" r:id="rId19"/>
    <p:sldId id="293" r:id="rId20"/>
    <p:sldId id="294" r:id="rId21"/>
    <p:sldId id="295" r:id="rId22"/>
    <p:sldId id="296" r:id="rId23"/>
    <p:sldId id="299" r:id="rId24"/>
    <p:sldId id="300" r:id="rId25"/>
    <p:sldId id="302" r:id="rId26"/>
    <p:sldId id="303" r:id="rId27"/>
    <p:sldId id="304" r:id="rId28"/>
    <p:sldId id="306" r:id="rId29"/>
    <p:sldId id="307" r:id="rId30"/>
    <p:sldId id="309" r:id="rId31"/>
    <p:sldId id="379" r:id="rId32"/>
    <p:sldId id="310" r:id="rId33"/>
    <p:sldId id="311" r:id="rId34"/>
    <p:sldId id="313" r:id="rId35"/>
    <p:sldId id="314" r:id="rId36"/>
    <p:sldId id="315" r:id="rId37"/>
    <p:sldId id="316" r:id="rId38"/>
    <p:sldId id="317" r:id="rId39"/>
    <p:sldId id="321" r:id="rId40"/>
    <p:sldId id="322" r:id="rId41"/>
    <p:sldId id="323" r:id="rId42"/>
    <p:sldId id="326" r:id="rId43"/>
    <p:sldId id="327" r:id="rId44"/>
    <p:sldId id="328" r:id="rId45"/>
    <p:sldId id="330" r:id="rId46"/>
    <p:sldId id="333" r:id="rId47"/>
    <p:sldId id="334" r:id="rId48"/>
    <p:sldId id="335" r:id="rId49"/>
    <p:sldId id="340" r:id="rId50"/>
    <p:sldId id="341" r:id="rId51"/>
    <p:sldId id="342" r:id="rId52"/>
    <p:sldId id="343" r:id="rId53"/>
    <p:sldId id="344" r:id="rId54"/>
    <p:sldId id="345" r:id="rId55"/>
    <p:sldId id="346" r:id="rId56"/>
    <p:sldId id="347" r:id="rId57"/>
    <p:sldId id="348" r:id="rId58"/>
    <p:sldId id="349" r:id="rId59"/>
    <p:sldId id="355" r:id="rId60"/>
    <p:sldId id="356" r:id="rId61"/>
    <p:sldId id="359" r:id="rId62"/>
    <p:sldId id="360" r:id="rId63"/>
    <p:sldId id="362" r:id="rId64"/>
    <p:sldId id="363" r:id="rId65"/>
    <p:sldId id="364" r:id="rId66"/>
    <p:sldId id="368" r:id="rId67"/>
    <p:sldId id="369" r:id="rId68"/>
    <p:sldId id="370" r:id="rId69"/>
    <p:sldId id="371" r:id="rId70"/>
    <p:sldId id="372" r:id="rId71"/>
    <p:sldId id="376" r:id="rId72"/>
    <p:sldId id="378" r:id="rId73"/>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8/18/13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view the New Slide gallery, you must click the New Slide button’s drop-down arrow. If you click the face of the New Slide button, PowerPoint will insert the default new slide for the current template.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24</a:t>
            </a:fld>
            <a:endParaRPr lang="en-US"/>
          </a:p>
        </p:txBody>
      </p:sp>
    </p:spTree>
    <p:extLst>
      <p:ext uri="{BB962C8B-B14F-4D97-AF65-F5344CB8AC3E}">
        <p14:creationId xmlns:p14="http://schemas.microsoft.com/office/powerpoint/2010/main" val="3136342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cs typeface="Segoe"/>
              </a:rPr>
              <a:t>Take Note: Even though you used athe Open command and not the New command, PowerPoint still started a new presentation. Look at the file name in the title bar of the application prior to step 8; it is a generic name such as Presentation5, not the name of the original Word document. That's why you have to save it in step 8.</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224828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text from Contacts.txt imported smoothly because each paragraph after the first one was preceded by a tab stop. PowerPoint understands this to mean that each of those paragraphs should be subordinate to the first paragraph, which forms the slide title. To check this out for yourself, open Contacts.txt in Notepad or some other text editor.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58</a:t>
            </a:fld>
            <a:endParaRPr lang="en-US"/>
          </a:p>
        </p:txBody>
      </p:sp>
    </p:spTree>
    <p:extLst>
      <p:ext uri="{BB962C8B-B14F-4D97-AF65-F5344CB8AC3E}">
        <p14:creationId xmlns:p14="http://schemas.microsoft.com/office/powerpoint/2010/main" val="2418870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edit and delete text in the Notes pane just as you can in the Slide pane or on the Outline pane. Select text with the mouse pointer; use the Delete and Backspace keys to delete text.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60</a:t>
            </a:fld>
            <a:endParaRPr lang="en-US"/>
          </a:p>
        </p:txBody>
      </p:sp>
    </p:spTree>
    <p:extLst>
      <p:ext uri="{BB962C8B-B14F-4D97-AF65-F5344CB8AC3E}">
        <p14:creationId xmlns:p14="http://schemas.microsoft.com/office/powerpoint/2010/main" val="3618535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cs typeface="Segoe"/>
              </a:rPr>
              <a:t>Take Note: If you have difficulty seeing what you are typing, use the Zoom control to zoom in.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2016409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the printer selected under the Printer heading prints only in black and white, Print Preview will display your slides in grayscale. The default printer is set within Windows, not within PowerPoint; open the Devices and Printers folder in the Control Panel in Windows to change the default printer.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38098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a black and white printer is selected, the Color button will appear as a Grayscale button instead.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69</a:t>
            </a:fld>
            <a:endParaRPr lang="en-US"/>
          </a:p>
        </p:txBody>
      </p:sp>
    </p:spTree>
    <p:extLst>
      <p:ext uri="{BB962C8B-B14F-4D97-AF65-F5344CB8AC3E}">
        <p14:creationId xmlns:p14="http://schemas.microsoft.com/office/powerpoint/2010/main" val="3539502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In some presentations there is a difference between Grayscale and Pure Black and White modes. In this particular presentation there is not because there are no non-background graphics to convert to grayscale images.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70</a:t>
            </a:fld>
            <a:endParaRPr lang="en-US"/>
          </a:p>
        </p:txBody>
      </p:sp>
    </p:spTree>
    <p:extLst>
      <p:ext uri="{BB962C8B-B14F-4D97-AF65-F5344CB8AC3E}">
        <p14:creationId xmlns:p14="http://schemas.microsoft.com/office/powerpoint/2010/main" val="3706521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also switch to Slide Show view by pressing F5 or by clicking the Slide Show View icon in the lower-right corner of the Status Bar.</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exit from Slide Show view at any time by pressing Esc. You do not have to go through every slide.</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You will learn more about using Slide Show view in Lesson 11.</a:t>
            </a:r>
          </a:p>
          <a:p>
            <a:pPr marL="0" marR="0" lvl="2" indent="0" algn="l" defTabSz="914400" rtl="0" eaLnBrk="0" fontAlgn="base" latinLnBrk="0" hangingPunct="0">
              <a:lnSpc>
                <a:spcPct val="100000"/>
              </a:lnSpc>
              <a:spcBef>
                <a:spcPct val="30000"/>
              </a:spcBef>
              <a:spcAft>
                <a:spcPct val="0"/>
              </a:spcAft>
              <a:buClrTx/>
              <a:buSzTx/>
              <a:buFontTx/>
              <a:buNone/>
              <a:tabLst/>
              <a:defRPr/>
            </a:pPr>
            <a:endParaRPr lang="en-US" b="0" i="0" u="none" strike="noStrike" baseline="0" smtClean="0">
              <a:latin typeface="Segoe"/>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71</a:t>
            </a:fld>
            <a:endParaRPr lang="en-US"/>
          </a:p>
        </p:txBody>
      </p:sp>
    </p:spTree>
    <p:extLst>
      <p:ext uri="{BB962C8B-B14F-4D97-AF65-F5344CB8AC3E}">
        <p14:creationId xmlns:p14="http://schemas.microsoft.com/office/powerpoint/2010/main" val="366881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cs typeface="Segoe"/>
              </a:rPr>
              <a:t>Cross Reference: You will work with other slide layouts in Lesson 4.</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344993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click any of the icons in the lower placeholder, PowerPoint will display tools for adding non-text content, such as a table or chart. These types of content are covered in later lessons.  The icons disappear after you insert content into the placeholder.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9</a:t>
            </a:fld>
            <a:endParaRPr lang="en-US"/>
          </a:p>
        </p:txBody>
      </p:sp>
    </p:spTree>
    <p:extLst>
      <p:ext uri="{BB962C8B-B14F-4D97-AF65-F5344CB8AC3E}">
        <p14:creationId xmlns:p14="http://schemas.microsoft.com/office/powerpoint/2010/main" val="1518900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Because you are saving the presentation in a different file format, it is not necessary to give it a new name. Files of different formats can have the same file name. This exercise renames it anyway.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1336117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No presentation is open as you begin this exercise, but that is not important. These steps can be completed without having a presentation open.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15</a:t>
            </a:fld>
            <a:endParaRPr lang="en-US"/>
          </a:p>
        </p:txBody>
      </p:sp>
    </p:spTree>
    <p:extLst>
      <p:ext uri="{BB962C8B-B14F-4D97-AF65-F5344CB8AC3E}">
        <p14:creationId xmlns:p14="http://schemas.microsoft.com/office/powerpoint/2010/main" val="250259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By default, files are stored in the Documents (or My Documents) folder for the current user. In Windows Vista and Windows 7, this is the C:\Users\</a:t>
            </a:r>
            <a:r>
              <a:rPr lang="en-US" b="0" i="1" u="none" strike="noStrike" baseline="0" smtClean="0">
                <a:latin typeface="Segoe"/>
                <a:ea typeface="ＭＳ ゴシック"/>
              </a:rPr>
              <a:t>username</a:t>
            </a:r>
            <a:r>
              <a:rPr lang="en-US" b="0" i="0" u="none" strike="noStrike" baseline="0" smtClean="0">
                <a:latin typeface="Times New Roman"/>
                <a:ea typeface="ＭＳ ゴシック"/>
              </a:rPr>
              <a:t>\</a:t>
            </a:r>
            <a:r>
              <a:rPr lang="en-US" b="0" i="0" u="none" strike="noStrike" baseline="0" smtClean="0">
                <a:latin typeface="Segoe"/>
                <a:ea typeface="ＭＳ ゴシック"/>
              </a:rPr>
              <a:t>Documents folder, where username is the current user. That is what appears as the default in Figure 2-8, for example.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16</a:t>
            </a:fld>
            <a:endParaRPr lang="en-US"/>
          </a:p>
        </p:txBody>
      </p:sp>
    </p:spTree>
    <p:extLst>
      <p:ext uri="{BB962C8B-B14F-4D97-AF65-F5344CB8AC3E}">
        <p14:creationId xmlns:p14="http://schemas.microsoft.com/office/powerpoint/2010/main" val="64804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Some fonts cannot be embedded because of their licensing restrictions.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18</a:t>
            </a:fld>
            <a:endParaRPr lang="en-US"/>
          </a:p>
        </p:txBody>
      </p:sp>
    </p:spTree>
    <p:extLst>
      <p:ext uri="{BB962C8B-B14F-4D97-AF65-F5344CB8AC3E}">
        <p14:creationId xmlns:p14="http://schemas.microsoft.com/office/powerpoint/2010/main" val="4241134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In the figure</a:t>
            </a:r>
            <a:r>
              <a:rPr lang="en-US" b="0" i="0" u="none" strike="noStrike" smtClean="0">
                <a:latin typeface="Segoe"/>
                <a:ea typeface="ＭＳ ゴシック"/>
              </a:rPr>
              <a:t> above</a:t>
            </a:r>
            <a:r>
              <a:rPr lang="en-US" b="0" i="0" u="none" strike="noStrike" baseline="0" smtClean="0">
                <a:latin typeface="Segoe"/>
                <a:ea typeface="ＭＳ ゴシック"/>
              </a:rPr>
              <a:t>, and perhaps on your screen too, NORTHWIND has a wavy red underline, indicating that the word is not in PowerPoint’s dictionary. You can ignore that for now. Lesson 3 covers using the spellcheck feature.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21</a:t>
            </a:fld>
            <a:endParaRPr lang="en-US"/>
          </a:p>
        </p:txBody>
      </p:sp>
    </p:spTree>
    <p:extLst>
      <p:ext uri="{BB962C8B-B14F-4D97-AF65-F5344CB8AC3E}">
        <p14:creationId xmlns:p14="http://schemas.microsoft.com/office/powerpoint/2010/main" val="3124520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change a presentation’s theme from the Design tab; you do not have to create a new presentation based on a template just to get a new look. You will learn how to change themes in Lesson 4.</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In the figure on slide 35 there are two headings below the Suggested Searches line: Featured and Custom. If you do not see those, you need to specify a default personal template location.  To do so, choose File, Options, and click Save. In the Default Personal Templates Location text box, enter a path to a location that you want to be able to access quickly from the New tab.  Then click OK. At that point you will see Featured and either Custom or Personal headings on the New tab. (Custom headings appear if a workgroup template location is set up for Office 2013 applications, and Personal headings appear if it is not.)</a:t>
            </a:r>
          </a:p>
          <a:p>
            <a:endParaRPr lang="en-US"/>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22</a:t>
            </a:fld>
            <a:endParaRPr lang="en-US"/>
          </a:p>
        </p:txBody>
      </p:sp>
    </p:spTree>
    <p:extLst>
      <p:ext uri="{BB962C8B-B14F-4D97-AF65-F5344CB8AC3E}">
        <p14:creationId xmlns:p14="http://schemas.microsoft.com/office/powerpoint/2010/main" val="380626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1E1130-6822-2744-A462-DAB72D335CE3}" type="datetimeFigureOut">
              <a:t>8/18/13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9CD68-29D9-DA40-9E0E-9784DE005253}" type="slidenum">
              <a:t>‹#›</a:t>
            </a:fld>
            <a:endParaRPr lang="en-US"/>
          </a:p>
        </p:txBody>
      </p:sp>
    </p:spTree>
    <p:extLst>
      <p:ext uri="{BB962C8B-B14F-4D97-AF65-F5344CB8AC3E}">
        <p14:creationId xmlns:p14="http://schemas.microsoft.com/office/powerpoint/2010/main" val="1450647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smtClean="0">
                <a:effectLst>
                  <a:outerShdw algn="tl">
                    <a:srgbClr val="000000"/>
                  </a:outerShdw>
                </a:effectLst>
              </a:rPr>
              <a:t>Presentation Basics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2</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Save a New Presentation</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presentation that is still on the screen from the preceding exercise.</a:t>
            </a:r>
          </a:p>
          <a:p>
            <a:pPr lvl="1" rtl="0"/>
            <a:r>
              <a:rPr lang="en-US" b="0" i="0" u="none" strike="noStrike" baseline="0" smtClean="0">
                <a:solidFill>
                  <a:srgbClr val="000000"/>
                </a:solidFill>
                <a:latin typeface="Segoe"/>
                <a:ea typeface="ＭＳ ゴシック"/>
              </a:rPr>
              <a:t>On the Quick Access Toolbar, 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Save As tab of Backstage View appears.</a:t>
            </a:r>
          </a:p>
          <a:p>
            <a:pPr lvl="1" rtl="0"/>
            <a:r>
              <a:rPr lang="en-US" b="0" i="0" u="none" strike="noStrike" baseline="0" smtClean="0">
                <a:solidFill>
                  <a:srgbClr val="000000"/>
                </a:solidFill>
                <a:latin typeface="Segoe"/>
                <a:ea typeface="ＭＳ ゴシック"/>
              </a:rPr>
              <a:t>Navigate to the folder where you want to save your file. To do so, click either </a:t>
            </a:r>
            <a:r>
              <a:rPr lang="en-US" b="1" i="0" u="none" strike="noStrike" baseline="0" smtClean="0">
                <a:solidFill>
                  <a:srgbClr val="000000"/>
                </a:solidFill>
                <a:latin typeface="Segoe"/>
                <a:ea typeface="ＭＳ ゴシック"/>
              </a:rPr>
              <a:t>SkyDrive</a:t>
            </a:r>
            <a:r>
              <a:rPr lang="en-US" b="0" i="0" u="none" strike="noStrike" baseline="0" smtClean="0">
                <a:solidFill>
                  <a:srgbClr val="000000"/>
                </a:solidFill>
                <a:latin typeface="Segoe"/>
                <a:ea typeface="ＭＳ ゴシック"/>
              </a:rPr>
              <a:t> or </a:t>
            </a:r>
            <a:r>
              <a:rPr lang="en-US" b="1" i="0" u="none" strike="noStrike" baseline="0" smtClean="0">
                <a:solidFill>
                  <a:srgbClr val="000000"/>
                </a:solidFill>
                <a:latin typeface="Segoe"/>
                <a:ea typeface="ＭＳ ゴシック"/>
              </a:rPr>
              <a:t>Computer</a:t>
            </a:r>
            <a:r>
              <a:rPr lang="en-US" b="1"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and then click </a:t>
            </a:r>
            <a:r>
              <a:rPr lang="en-US" b="1" i="0" u="none" strike="noStrike" baseline="0" smtClean="0">
                <a:solidFill>
                  <a:srgbClr val="000000"/>
                </a:solidFill>
                <a:latin typeface="Segoe"/>
                <a:ea typeface="ＭＳ ゴシック"/>
              </a:rPr>
              <a:t>Browse</a:t>
            </a:r>
            <a:r>
              <a:rPr lang="en-US" b="0" i="0" u="none" strike="noStrike" baseline="0" smtClean="0">
                <a:solidFill>
                  <a:srgbClr val="000000"/>
                </a:solidFill>
                <a:latin typeface="Segoe"/>
                <a:ea typeface="ＭＳ ゴシック"/>
              </a:rPr>
              <a:t>. Then use the Save As dialog box to change the location as needed.</a:t>
            </a:r>
          </a:p>
          <a:p>
            <a:pPr lvl="1" rtl="0"/>
            <a:r>
              <a:rPr lang="en-US" b="0" i="0" u="none" strike="noStrike" baseline="0" smtClean="0">
                <a:solidFill>
                  <a:srgbClr val="000000"/>
                </a:solidFill>
                <a:latin typeface="Segoe"/>
                <a:ea typeface="ＭＳ ゴシック"/>
              </a:rPr>
              <a:t>Select the text in the File name box by dragging the mouse pointer over it, and then press </a:t>
            </a:r>
            <a:r>
              <a:rPr lang="en-US" b="1" i="0" u="none" strike="noStrike" baseline="0" smtClean="0">
                <a:solidFill>
                  <a:srgbClr val="000000"/>
                </a:solidFill>
                <a:latin typeface="Segoe"/>
                <a:ea typeface="ＭＳ ゴシック"/>
              </a:rPr>
              <a:t>Delete</a:t>
            </a:r>
            <a:r>
              <a:rPr lang="en-US" b="0" i="0" u="none" strike="noStrike" baseline="0" smtClean="0">
                <a:solidFill>
                  <a:srgbClr val="000000"/>
                </a:solidFill>
                <a:latin typeface="Segoe"/>
                <a:ea typeface="ＭＳ ゴシック"/>
              </a:rPr>
              <a:t> to delete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318334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Save a New Presentation</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Type </a:t>
            </a:r>
            <a:r>
              <a:rPr lang="en-US" b="1" i="0" u="none" strike="noStrike" baseline="0" smtClean="0">
                <a:latin typeface="Segoe"/>
                <a:ea typeface="ＭＳ ゴシック"/>
              </a:rPr>
              <a:t>Managers </a:t>
            </a:r>
            <a:br>
              <a:rPr lang="en-US" b="1" i="0" u="none" strike="noStrike" baseline="0" smtClean="0">
                <a:latin typeface="Segoe"/>
                <a:ea typeface="ＭＳ ゴシック"/>
              </a:rPr>
            </a:br>
            <a:r>
              <a:rPr lang="en-US" b="1" i="0" u="none" strike="noStrike" baseline="0" smtClean="0">
                <a:latin typeface="Segoe"/>
                <a:ea typeface="ＭＳ ゴシック"/>
              </a:rPr>
              <a:t>Meeting</a:t>
            </a:r>
            <a:r>
              <a:rPr lang="en-US" b="0" i="0" u="none" strike="noStrike" baseline="0" smtClean="0">
                <a:latin typeface="Segoe"/>
                <a:ea typeface="ＭＳ ゴシック"/>
              </a:rPr>
              <a:t> (right).</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Save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PowerPoint saves </a:t>
            </a:r>
            <a:br>
              <a:rPr lang="en-US" b="0" i="0" u="none" strike="noStrike" baseline="0" smtClean="0">
                <a:latin typeface="Segoe"/>
                <a:ea typeface="ＭＳ ゴシック"/>
              </a:rPr>
            </a:br>
            <a:r>
              <a:rPr lang="en-US" b="0" i="0" u="none" strike="noStrike" baseline="0" smtClean="0">
                <a:latin typeface="Segoe"/>
                <a:ea typeface="ＭＳ ゴシック"/>
              </a:rPr>
              <a:t>the presentation </a:t>
            </a:r>
            <a:br>
              <a:rPr lang="en-US" b="0" i="0" u="none" strike="noStrike" baseline="0" smtClean="0">
                <a:latin typeface="Segoe"/>
                <a:ea typeface="ＭＳ ゴシック"/>
              </a:rPr>
            </a:br>
            <a:r>
              <a:rPr lang="en-US" b="0" i="0" u="none" strike="noStrike" baseline="0" smtClean="0">
                <a:latin typeface="Segoe"/>
                <a:ea typeface="ＭＳ ゴシック"/>
              </a:rPr>
              <a:t>in the folder you </a:t>
            </a:r>
            <a:br>
              <a:rPr lang="en-US" b="0" i="0" u="none" strike="noStrike" baseline="0" smtClean="0">
                <a:latin typeface="Segoe"/>
                <a:ea typeface="ＭＳ ゴシック"/>
              </a:rPr>
            </a:br>
            <a:r>
              <a:rPr lang="en-US" b="0" i="0" u="none" strike="noStrike" baseline="0" smtClean="0">
                <a:latin typeface="Segoe"/>
                <a:ea typeface="ＭＳ ゴシック"/>
              </a:rPr>
              <a:t>chose, under the </a:t>
            </a:r>
            <a:br>
              <a:rPr lang="en-US" b="0" i="0" u="none" strike="noStrike" baseline="0" smtClean="0">
                <a:latin typeface="Segoe"/>
                <a:ea typeface="ＭＳ ゴシック"/>
              </a:rPr>
            </a:br>
            <a:r>
              <a:rPr lang="en-US" b="0" i="0" u="none" strike="noStrike" baseline="0" smtClean="0">
                <a:latin typeface="Segoe"/>
                <a:ea typeface="ＭＳ ゴシック"/>
              </a:rPr>
              <a:t>name you have </a:t>
            </a:r>
            <a:br>
              <a:rPr lang="en-US" b="0" i="0" u="none" strike="noStrike" baseline="0" smtClean="0">
                <a:latin typeface="Segoe"/>
                <a:ea typeface="ＭＳ ゴシック"/>
              </a:rPr>
            </a:br>
            <a:r>
              <a:rPr lang="en-US" b="0" i="0" u="none" strike="noStrike" baseline="0" smtClean="0">
                <a:latin typeface="Segoe"/>
                <a:ea typeface="ＭＳ ゴシック"/>
              </a:rPr>
              <a:t>given it.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to </a:t>
            </a:r>
            <a:br>
              <a:rPr lang="en-US" b="0" i="0" u="none" strike="noStrike" baseline="0" smtClean="0">
                <a:latin typeface="Segoe"/>
                <a:ea typeface="ＭＳ ゴシック"/>
              </a:rPr>
            </a:br>
            <a:r>
              <a:rPr lang="en-US"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2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524000"/>
            <a:ext cx="4817533" cy="4013465"/>
          </a:xfrm>
          <a:prstGeom prst="rect">
            <a:avLst/>
          </a:prstGeom>
        </p:spPr>
      </p:pic>
    </p:spTree>
    <p:extLst>
      <p:ext uri="{BB962C8B-B14F-4D97-AF65-F5344CB8AC3E}">
        <p14:creationId xmlns:p14="http://schemas.microsoft.com/office/powerpoint/2010/main" val="1523732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a Different File Format</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Managers Meeting</a:t>
            </a:r>
            <a:r>
              <a:rPr lang="en-US" b="0" i="0" u="none" strike="noStrike" baseline="0" smtClean="0">
                <a:solidFill>
                  <a:srgbClr val="000000"/>
                </a:solidFill>
                <a:latin typeface="Segoe"/>
                <a:ea typeface="ＭＳ ゴシック"/>
              </a:rPr>
              <a:t> presentation that is still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 tab,</a:t>
            </a:r>
            <a:r>
              <a:rPr lang="en-US" b="0" i="0" u="none" strike="noStrike" baseline="0" smtClean="0">
                <a:solidFill>
                  <a:srgbClr val="000000"/>
                </a:solidFill>
                <a:latin typeface="Segoe"/>
                <a:ea typeface="ＭＳ ゴシック"/>
              </a:rPr>
              <a:t> and then click the </a:t>
            </a:r>
            <a:r>
              <a:rPr lang="en-US" b="1" i="0" u="none" strike="noStrike" baseline="0" smtClean="0">
                <a:solidFill>
                  <a:srgbClr val="000000"/>
                </a:solidFill>
                <a:latin typeface="Segoe"/>
                <a:ea typeface="ＭＳ ゴシック"/>
              </a:rPr>
              <a:t>Save As</a:t>
            </a:r>
            <a:r>
              <a:rPr lang="en-US" b="0" i="0" u="none" strike="noStrike" baseline="0" smtClean="0">
                <a:solidFill>
                  <a:srgbClr val="000000"/>
                </a:solidFill>
                <a:latin typeface="Segoe"/>
                <a:ea typeface="ＭＳ ゴシック"/>
              </a:rPr>
              <a:t> command. The Save As tab of Backstage View reappears.</a:t>
            </a:r>
          </a:p>
          <a:p>
            <a:pPr lvl="1" rtl="0"/>
            <a:r>
              <a:rPr lang="en-US" b="0" i="0" u="none" strike="noStrike" baseline="0" smtClean="0">
                <a:solidFill>
                  <a:srgbClr val="000000"/>
                </a:solidFill>
                <a:latin typeface="Segoe"/>
                <a:ea typeface="ＭＳ ゴシック"/>
              </a:rPr>
              <a:t>Navigate to the folder where you want to save your file. To do so, click either </a:t>
            </a:r>
            <a:r>
              <a:rPr lang="en-US" b="1" i="0" u="none" strike="noStrike" baseline="0" smtClean="0">
                <a:solidFill>
                  <a:srgbClr val="000000"/>
                </a:solidFill>
                <a:latin typeface="Segoe"/>
                <a:ea typeface="ＭＳ ゴシック"/>
              </a:rPr>
              <a:t>SkyDrive</a:t>
            </a:r>
            <a:r>
              <a:rPr lang="en-US" b="0" i="0" u="none" strike="noStrike" baseline="0" smtClean="0">
                <a:solidFill>
                  <a:srgbClr val="000000"/>
                </a:solidFill>
                <a:latin typeface="Segoe"/>
                <a:ea typeface="ＭＳ ゴシック"/>
              </a:rPr>
              <a:t> or </a:t>
            </a:r>
            <a:r>
              <a:rPr lang="en-US" b="1" i="0" u="none" strike="noStrike" baseline="0" smtClean="0">
                <a:solidFill>
                  <a:srgbClr val="000000"/>
                </a:solidFill>
                <a:latin typeface="Segoe"/>
                <a:ea typeface="ＭＳ ゴシック"/>
              </a:rPr>
              <a:t>Computer</a:t>
            </a:r>
            <a:r>
              <a:rPr lang="en-US" b="1"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and then click </a:t>
            </a:r>
            <a:r>
              <a:rPr lang="en-US" b="1" i="0" u="none" strike="noStrike" baseline="0" smtClean="0">
                <a:solidFill>
                  <a:srgbClr val="000000"/>
                </a:solidFill>
                <a:latin typeface="Segoe"/>
                <a:ea typeface="ＭＳ ゴシック"/>
              </a:rPr>
              <a:t>Browse</a:t>
            </a:r>
            <a:r>
              <a:rPr lang="en-US" b="0" i="0" u="none" strike="noStrike" baseline="0" smtClean="0">
                <a:solidFill>
                  <a:srgbClr val="000000"/>
                </a:solidFill>
                <a:latin typeface="Segoe"/>
                <a:ea typeface="ＭＳ ゴシック"/>
              </a:rPr>
              <a:t>. Then  use the Save As dialog box to change the location as needed.</a:t>
            </a:r>
          </a:p>
          <a:p>
            <a:pPr lvl="1"/>
            <a:r>
              <a:rPr lang="en-US">
                <a:latin typeface="Segoe"/>
                <a:ea typeface="ＭＳ ゴシック"/>
              </a:rPr>
              <a:t>In the Save As dialog box, next to Save as Type, click the current type: </a:t>
            </a:r>
            <a:r>
              <a:rPr lang="en-US" b="1">
                <a:latin typeface="Segoe"/>
                <a:ea typeface="ＭＳ ゴシック"/>
              </a:rPr>
              <a:t>PowerPoint Presentation</a:t>
            </a:r>
            <a:r>
              <a:rPr lang="en-US">
                <a:latin typeface="Segoe"/>
                <a:ea typeface="ＭＳ ゴシック"/>
              </a:rPr>
              <a:t>. A menu of file types opens.</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52352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a Different File Format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PowerPoint 97-2003 Presentation</a:t>
            </a:r>
            <a:r>
              <a:rPr lang="en-US" b="0" i="0" u="none" strike="noStrike" baseline="0" smtClean="0">
                <a:latin typeface="Segoe"/>
                <a:ea typeface="ＭＳ ゴシック"/>
              </a:rPr>
              <a:t>. The file type changes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2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362200"/>
            <a:ext cx="5638800" cy="3761336"/>
          </a:xfrm>
          <a:prstGeom prst="rect">
            <a:avLst/>
          </a:prstGeom>
        </p:spPr>
      </p:pic>
    </p:spTree>
    <p:extLst>
      <p:ext uri="{BB962C8B-B14F-4D97-AF65-F5344CB8AC3E}">
        <p14:creationId xmlns:p14="http://schemas.microsoft.com/office/powerpoint/2010/main" val="217058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a Different File Format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Select the file’s name in the File name box, delete the name, and then type </a:t>
            </a:r>
            <a:r>
              <a:rPr lang="en-US" b="1" i="0" u="none" strike="noStrike" baseline="0" smtClean="0">
                <a:latin typeface="Segoe"/>
                <a:ea typeface="ＭＳ ゴシック"/>
              </a:rPr>
              <a:t>Old Format Discussion Points</a:t>
            </a:r>
            <a:r>
              <a:rPr lang="en-US" b="0" i="0" u="none" strike="noStrike" baseline="0" smtClean="0">
                <a:latin typeface="Times New Roman"/>
                <a:ea typeface="ＭＳ ゴシック"/>
              </a:rPr>
              <a:t>.</a:t>
            </a:r>
          </a:p>
          <a:p>
            <a:pPr lvl="1" rtl="0">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Save</a:t>
            </a:r>
            <a:r>
              <a:rPr lang="en-US" b="0" i="0" u="none" strike="noStrike" baseline="0" smtClean="0">
                <a:latin typeface="Segoe"/>
                <a:ea typeface="ＭＳ ゴシック"/>
              </a:rPr>
              <a:t>, and then close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a:p>
            <a:pPr lvl="0" rtl="0"/>
            <a:r>
              <a:rPr lang="en-US" b="0" i="0" u="none" strike="noStrike" baseline="0" smtClean="0">
                <a:latin typeface="Segoe"/>
                <a:ea typeface="ＭＳ ゴシック"/>
              </a:rPr>
              <a:t>By default, PowerPoint 2013 saves presentations in a type of XML format, which is not compatible with versions of PowerPoint prior to 2007.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3866350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the Save Options</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GET READY.</a:t>
            </a:r>
            <a:r>
              <a:rPr lang="en-US" sz="2000" b="0" i="0" u="none" strike="noStrike" baseline="0" smtClean="0">
                <a:latin typeface="Segoe"/>
                <a:ea typeface="ＭＳ ゴシック"/>
              </a:rPr>
              <a:t> To set the save options, do the following:</a:t>
            </a:r>
          </a:p>
          <a:p>
            <a:pPr lvl="1" rtl="0">
              <a:lnSpc>
                <a:spcPct val="90000"/>
              </a:lnSpc>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File tab</a:t>
            </a:r>
            <a:r>
              <a:rPr lang="en-US" sz="2000" b="0" i="0" u="none" strike="noStrike" baseline="0" smtClean="0">
                <a:latin typeface="Segoe"/>
                <a:ea typeface="ＭＳ ゴシック"/>
              </a:rPr>
              <a:t> and then click </a:t>
            </a:r>
            <a:r>
              <a:rPr lang="en-US" sz="2000" b="1" i="0" u="none" strike="noStrike" baseline="0" smtClean="0">
                <a:latin typeface="Segoe"/>
                <a:ea typeface="ＭＳ ゴシック"/>
              </a:rPr>
              <a:t>Options</a:t>
            </a:r>
            <a:r>
              <a:rPr lang="en-US" sz="2000" b="0" i="0" u="none" strike="noStrike" baseline="0" smtClean="0">
                <a:latin typeface="Segoe"/>
                <a:ea typeface="ＭＳ ゴシック"/>
              </a:rPr>
              <a:t>. The PowerPoint Options dialog box opens.</a:t>
            </a:r>
          </a:p>
          <a:p>
            <a:pPr lvl="1" rtl="0">
              <a:lnSpc>
                <a:spcPct val="90000"/>
              </a:lnSpc>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category in the left panel of the dialog box. The Save Options appear in the right panel.</a:t>
            </a:r>
          </a:p>
          <a:p>
            <a:pPr lvl="1" rtl="0">
              <a:lnSpc>
                <a:spcPct val="90000"/>
              </a:lnSpc>
            </a:pPr>
            <a:r>
              <a:rPr lang="en-US" sz="2000" b="0" i="0" u="none" strike="noStrike" baseline="0" smtClean="0">
                <a:latin typeface="Segoe"/>
                <a:ea typeface="ＭＳ ゴシック"/>
              </a:rPr>
              <a:t>Click on the </a:t>
            </a:r>
            <a:r>
              <a:rPr lang="en-US" sz="2000" b="1" i="0" u="none" strike="noStrike" baseline="0" smtClean="0">
                <a:latin typeface="Segoe"/>
                <a:ea typeface="ＭＳ ゴシック"/>
              </a:rPr>
              <a:t>Save Files</a:t>
            </a:r>
            <a:r>
              <a:rPr lang="en-US" sz="2000" b="0" i="0" u="none" strike="noStrike" baseline="0" smtClean="0">
                <a:latin typeface="Segoe"/>
                <a:ea typeface="ＭＳ ゴシック"/>
              </a:rPr>
              <a:t> </a:t>
            </a:r>
            <a:r>
              <a:rPr lang="en-US" sz="2000" b="1" i="0" u="none" strike="noStrike" baseline="0" smtClean="0">
                <a:latin typeface="Segoe"/>
                <a:ea typeface="ＭＳ ゴシック"/>
              </a:rPr>
              <a:t>In This Format drop-down list</a:t>
            </a:r>
            <a:r>
              <a:rPr lang="en-US" sz="2000" b="0" i="0" u="none" strike="noStrike" baseline="0" smtClean="0">
                <a:latin typeface="Segoe"/>
                <a:ea typeface="ＭＳ ゴシック"/>
              </a:rPr>
              <a:t> and examine the available file types (below). Do not change the current setting (PowerPoint Presentation).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2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4114800"/>
            <a:ext cx="5413032" cy="2061142"/>
          </a:xfrm>
          <a:prstGeom prst="rect">
            <a:avLst/>
          </a:prstGeom>
        </p:spPr>
      </p:pic>
    </p:spTree>
    <p:extLst>
      <p:ext uri="{BB962C8B-B14F-4D97-AF65-F5344CB8AC3E}">
        <p14:creationId xmlns:p14="http://schemas.microsoft.com/office/powerpoint/2010/main" val="56834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the Save Options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Default file location text box, take note of the location referenced.</a:t>
            </a:r>
          </a:p>
          <a:p>
            <a:pPr lvl="1" rtl="0">
              <a:buAutoNum type="arabicPeriod" startAt="4"/>
            </a:pPr>
            <a:r>
              <a:rPr lang="en-US" b="0" i="0" u="none" strike="noStrike" baseline="0" smtClean="0">
                <a:latin typeface="Segoe"/>
                <a:ea typeface="ＭＳ ゴシック"/>
              </a:rPr>
              <a:t>(Optional) Change the location in the Default file location text box to the location where you are storing your completed work for this course. If you do this, you will not have to change the location for saving and opening files every time you want to save or open files for class exercises and projects.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147093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the Save Options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to close the dialog box.</a:t>
            </a:r>
          </a:p>
          <a:p>
            <a:pPr lvl="1" rtl="0">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Save</a:t>
            </a:r>
            <a:r>
              <a:rPr lang="en-US" b="0" i="0" u="none" strike="noStrike" baseline="0" smtClean="0">
                <a:latin typeface="Segoe"/>
                <a:ea typeface="ＭＳ ゴシック"/>
              </a:rPr>
              <a:t>, then close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a:p>
            <a:pPr lvl="0"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119268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Embed Fonts When Saving</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set the embed fonts while saving, do the following:</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tab,</a:t>
            </a:r>
            <a:r>
              <a:rPr lang="en-US" b="0" i="0" u="none" strike="noStrike" baseline="0" smtClean="0">
                <a:latin typeface="Segoe"/>
                <a:ea typeface="ＭＳ ゴシック"/>
              </a:rPr>
              <a:t> and then click </a:t>
            </a:r>
            <a:r>
              <a:rPr lang="en-US" b="1" i="0" u="none" strike="noStrike" baseline="0" smtClean="0">
                <a:latin typeface="Segoe"/>
                <a:ea typeface="ＭＳ ゴシック"/>
              </a:rPr>
              <a:t>Save As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Browse to the location where you want to save.</a:t>
            </a:r>
          </a:p>
          <a:p>
            <a:pPr lvl="1" rtl="0"/>
            <a:r>
              <a:rPr lang="en-US" b="0" i="0" u="none" strike="noStrike" baseline="0" smtClean="0">
                <a:latin typeface="Segoe"/>
                <a:ea typeface="ＭＳ ゴシック"/>
              </a:rPr>
              <a:t>In the Save As dialog box, click </a:t>
            </a:r>
            <a:r>
              <a:rPr lang="en-US" b="1" i="0" u="none" strike="noStrike" baseline="0" smtClean="0">
                <a:latin typeface="Segoe"/>
                <a:ea typeface="ＭＳ ゴシック"/>
              </a:rPr>
              <a:t>Tools</a:t>
            </a:r>
            <a:r>
              <a:rPr lang="en-US" b="0" i="0" u="none" strike="noStrike" baseline="0" smtClean="0">
                <a:latin typeface="Segoe"/>
                <a:ea typeface="ＭＳ ゴシック"/>
              </a:rPr>
              <a:t>. A menu opens.</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Save Options</a:t>
            </a:r>
            <a:r>
              <a:rPr lang="en-US" b="0" i="0" u="none" strike="noStrike" baseline="0" smtClean="0">
                <a:latin typeface="Segoe"/>
                <a:ea typeface="ＭＳ ゴシック"/>
              </a:rPr>
              <a:t>. The PowerPoint Options dialog box opens.</a:t>
            </a:r>
          </a:p>
          <a:p>
            <a:pPr lvl="1">
              <a:buFont typeface="+mj-lt"/>
              <a:buAutoNum type="arabicPeriod" startAt="5"/>
            </a:pPr>
            <a:r>
              <a:rPr lang="en-US">
                <a:latin typeface="Segoe"/>
                <a:ea typeface="ＭＳ ゴシック"/>
              </a:rPr>
              <a:t>Mark the </a:t>
            </a:r>
            <a:r>
              <a:rPr lang="en-US" b="1">
                <a:latin typeface="Segoe"/>
                <a:ea typeface="ＭＳ ゴシック"/>
              </a:rPr>
              <a:t>Embed fonts in the file</a:t>
            </a:r>
            <a:r>
              <a:rPr lang="en-US">
                <a:latin typeface="Segoe"/>
                <a:ea typeface="ＭＳ ゴシック"/>
              </a:rPr>
              <a:t> check box. This check box is located under the Preserve fidelity when sharing this presentation heading.</a:t>
            </a:r>
          </a:p>
          <a:p>
            <a:pPr lvl="1">
              <a:buAutoNum type="arabicPeriod" startAt="5"/>
            </a:pPr>
            <a:r>
              <a:rPr lang="en-US">
                <a:latin typeface="Segoe"/>
                <a:ea typeface="ＭＳ ゴシック"/>
              </a:rPr>
              <a:t>Click </a:t>
            </a:r>
            <a:r>
              <a:rPr lang="en-US" b="1">
                <a:latin typeface="Segoe"/>
                <a:ea typeface="ＭＳ ゴシック"/>
              </a:rPr>
              <a:t>OK.</a:t>
            </a:r>
          </a:p>
          <a:p>
            <a:pPr lvl="1">
              <a:buFont typeface="+mj-lt"/>
              <a:buAutoNum type="arabicPeriod" startAt="5"/>
            </a:pPr>
            <a:r>
              <a:rPr lang="en-US">
                <a:latin typeface="Segoe"/>
                <a:ea typeface="ＭＳ ゴシック"/>
              </a:rPr>
              <a:t>Continue saving normally.</a:t>
            </a:r>
          </a:p>
          <a:p>
            <a:pPr lvl="1">
              <a:buAutoNum type="arabicPeriod" startAt="5"/>
            </a:pPr>
            <a:endParaRPr lang="en-US" b="1">
              <a:latin typeface="Segoe"/>
              <a:ea typeface="ＭＳ ゴシック"/>
            </a:endParaRP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970492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Presentation from a Template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create a presentation from a template, do the following:</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tab</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New</a:t>
            </a:r>
            <a:r>
              <a:rPr lang="en-US" b="0" i="0" u="none" strike="noStrike" baseline="0" smtClean="0">
                <a:latin typeface="Segoe"/>
                <a:ea typeface="ＭＳ ゴシック"/>
              </a:rPr>
              <a:t> to open the New tab.</a:t>
            </a:r>
          </a:p>
          <a:p>
            <a:pPr lvl="1" rtl="0"/>
            <a:r>
              <a:rPr lang="en-US" b="0" i="0" u="none" strike="noStrike" baseline="0" smtClean="0">
                <a:latin typeface="Segoe"/>
                <a:ea typeface="ＭＳ ゴシック"/>
              </a:rPr>
              <a:t>Under the Search box, click the </a:t>
            </a:r>
            <a:r>
              <a:rPr lang="en-US" b="1" i="0" u="none" strike="noStrike" baseline="0" smtClean="0">
                <a:latin typeface="Segoe"/>
                <a:ea typeface="ＭＳ ゴシック"/>
              </a:rPr>
              <a:t>Photo Albums</a:t>
            </a:r>
            <a:r>
              <a:rPr lang="en-US" b="0" i="0" u="none" strike="noStrike" baseline="0" smtClean="0">
                <a:latin typeface="Segoe"/>
                <a:ea typeface="ＭＳ ゴシック"/>
              </a:rPr>
              <a:t> hyperlink. Clicking the hyperlink will take you to Thumbnail images of the photo album templates.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3721925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200.png"/>
          <p:cNvPicPr>
            <a:picLocks noChangeAspect="1"/>
          </p:cNvPicPr>
          <p:nvPr/>
        </p:nvPicPr>
        <p:blipFill rotWithShape="1">
          <a:blip r:embed="rId2">
            <a:extLst>
              <a:ext uri="{28A0092B-C50C-407E-A947-70E740481C1C}">
                <a14:useLocalDpi xmlns:a14="http://schemas.microsoft.com/office/drawing/2010/main" val="0"/>
              </a:ext>
            </a:extLst>
          </a:blip>
          <a:srcRect l="5648" r="5926"/>
          <a:stretch/>
        </p:blipFill>
        <p:spPr>
          <a:xfrm>
            <a:off x="516466" y="1554168"/>
            <a:ext cx="8085667" cy="3932232"/>
          </a:xfrm>
          <a:prstGeom prst="rect">
            <a:avLst/>
          </a:prstGeom>
        </p:spPr>
      </p:pic>
    </p:spTree>
    <p:extLst>
      <p:ext uri="{BB962C8B-B14F-4D97-AF65-F5344CB8AC3E}">
        <p14:creationId xmlns:p14="http://schemas.microsoft.com/office/powerpoint/2010/main" val="1537006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Presentation from a Template</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Scroll down to locate and click the </a:t>
            </a:r>
            <a:r>
              <a:rPr lang="en-US" sz="2000" b="1" i="0" u="none" strike="noStrike" baseline="0" smtClean="0">
                <a:latin typeface="Segoe"/>
                <a:ea typeface="ＭＳ ゴシック"/>
              </a:rPr>
              <a:t>Classic Photo Album</a:t>
            </a:r>
            <a:r>
              <a:rPr lang="en-US" sz="2000" b="0" i="0" u="none" strike="noStrike" baseline="0" smtClean="0">
                <a:latin typeface="Segoe"/>
                <a:ea typeface="ＭＳ ゴシック"/>
              </a:rPr>
              <a:t> thumbnail, then click </a:t>
            </a:r>
            <a:r>
              <a:rPr lang="en-US" sz="2000" b="1" i="0" u="none" strike="noStrike" baseline="0" smtClean="0">
                <a:latin typeface="Segoe"/>
                <a:ea typeface="ＭＳ ゴシック"/>
              </a:rPr>
              <a:t>Create </a:t>
            </a:r>
            <a:r>
              <a:rPr lang="en-US" sz="2000" b="0" i="0" u="none" strike="noStrike" baseline="0" smtClean="0">
                <a:latin typeface="Segoe"/>
                <a:ea typeface="ＭＳ ゴシック"/>
              </a:rPr>
              <a:t>in the Preview pane, which appears in the middle of the screen (below). PowerPoint opens a new presentation based on the selected template. It contains several sample slides with text and graphics.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2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200400"/>
            <a:ext cx="6167967" cy="3083984"/>
          </a:xfrm>
          <a:prstGeom prst="rect">
            <a:avLst/>
          </a:prstGeom>
        </p:spPr>
      </p:pic>
    </p:spTree>
    <p:extLst>
      <p:ext uri="{BB962C8B-B14F-4D97-AF65-F5344CB8AC3E}">
        <p14:creationId xmlns:p14="http://schemas.microsoft.com/office/powerpoint/2010/main" val="2254886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Presentation from a Template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On slide 1, </a:t>
            </a:r>
            <a:br>
              <a:rPr lang="en-US" b="0" i="0" u="none" strike="noStrike" baseline="0" smtClean="0">
                <a:latin typeface="Segoe"/>
                <a:ea typeface="ＭＳ ゴシック"/>
              </a:rPr>
            </a:br>
            <a:r>
              <a:rPr lang="en-US" b="0" i="0" u="none" strike="noStrike" baseline="0" smtClean="0">
                <a:latin typeface="Segoe"/>
                <a:ea typeface="ＭＳ ゴシック"/>
              </a:rPr>
              <a:t>select </a:t>
            </a:r>
            <a:r>
              <a:rPr lang="en-US" b="1" i="0" u="none" strike="noStrike" baseline="0" smtClean="0">
                <a:latin typeface="Segoe"/>
                <a:ea typeface="ＭＳ ゴシック"/>
              </a:rPr>
              <a:t>Classic </a:t>
            </a:r>
            <a:br>
              <a:rPr lang="en-US" b="1" i="0" u="none" strike="noStrike" baseline="0" smtClean="0">
                <a:latin typeface="Segoe"/>
                <a:ea typeface="ＭＳ ゴシック"/>
              </a:rPr>
            </a:br>
            <a:r>
              <a:rPr lang="en-US" b="1" i="0" u="none" strike="noStrike" baseline="0" smtClean="0">
                <a:latin typeface="Segoe"/>
                <a:ea typeface="ＭＳ ゴシック"/>
              </a:rPr>
              <a:t>Photo Album </a:t>
            </a:r>
            <a:br>
              <a:rPr lang="en-US" b="1" i="0" u="none" strike="noStrike" baseline="0" smtClean="0">
                <a:latin typeface="Segoe"/>
                <a:ea typeface="ＭＳ ゴシック"/>
              </a:rPr>
            </a:br>
            <a:r>
              <a:rPr lang="en-US" b="0" i="0" u="none" strike="noStrike" baseline="0" smtClean="0">
                <a:latin typeface="Segoe"/>
                <a:ea typeface="ＭＳ ゴシック"/>
              </a:rPr>
              <a:t>and type </a:t>
            </a:r>
            <a:br>
              <a:rPr lang="en-US" b="0" i="0" u="none" strike="noStrike" baseline="0" smtClean="0">
                <a:latin typeface="Segoe"/>
                <a:ea typeface="ＭＳ ゴシック"/>
              </a:rPr>
            </a:br>
            <a:r>
              <a:rPr lang="en-US" b="1" i="0" u="none" strike="noStrike" baseline="0" smtClean="0">
                <a:latin typeface="Segoe"/>
                <a:ea typeface="ＭＳ ゴシック"/>
              </a:rPr>
              <a:t>Northwind </a:t>
            </a:r>
            <a:br>
              <a:rPr lang="en-US" b="1" i="0" u="none" strike="noStrike" baseline="0" smtClean="0">
                <a:latin typeface="Segoe"/>
                <a:ea typeface="ＭＳ ゴシック"/>
              </a:rPr>
            </a:br>
            <a:r>
              <a:rPr lang="en-US" b="1" i="0" u="none" strike="noStrike" baseline="0" smtClean="0">
                <a:latin typeface="Segoe"/>
                <a:ea typeface="ＭＳ ゴシック"/>
              </a:rPr>
              <a:t>Traders</a:t>
            </a:r>
            <a:r>
              <a:rPr lang="en-US" b="0" i="0" u="none" strike="noStrike" baseline="0" smtClean="0">
                <a:latin typeface="Segoe"/>
                <a:ea typeface="ＭＳ ゴシック"/>
              </a:rPr>
              <a:t> to </a:t>
            </a:r>
            <a:br>
              <a:rPr lang="en-US" b="0" i="0" u="none" strike="noStrike" baseline="0" smtClean="0">
                <a:latin typeface="Segoe"/>
                <a:ea typeface="ＭＳ ゴシック"/>
              </a:rPr>
            </a:br>
            <a:r>
              <a:rPr lang="en-US" b="0" i="0" u="none" strike="noStrike" baseline="0" smtClean="0">
                <a:latin typeface="Segoe"/>
                <a:ea typeface="ＭＳ ゴシック"/>
              </a:rPr>
              <a:t>replace it.</a:t>
            </a:r>
          </a:p>
          <a:p>
            <a:pPr lvl="1" rtl="0">
              <a:buAutoNum type="arabicPeriod" startAt="5"/>
            </a:pPr>
            <a:r>
              <a:rPr lang="en-US" b="0" i="0" u="none" strike="noStrike" baseline="0" smtClean="0">
                <a:latin typeface="Segoe"/>
                <a:ea typeface="ＭＳ ゴシック"/>
              </a:rPr>
              <a:t>Click the text </a:t>
            </a:r>
            <a:br>
              <a:rPr lang="en-US" b="0" i="0" u="none" strike="noStrike" baseline="0" smtClean="0">
                <a:latin typeface="Segoe"/>
                <a:ea typeface="ＭＳ ゴシック"/>
              </a:rPr>
            </a:br>
            <a:r>
              <a:rPr lang="en-US" b="0" i="0" u="none" strike="noStrike" baseline="0" smtClean="0">
                <a:latin typeface="Segoe"/>
                <a:ea typeface="ＭＳ ゴシック"/>
              </a:rPr>
              <a:t>in the subtitle </a:t>
            </a:r>
            <a:br>
              <a:rPr lang="en-US" b="0" i="0" u="none" strike="noStrike" baseline="0" smtClean="0">
                <a:latin typeface="Segoe"/>
                <a:ea typeface="ＭＳ ゴシック"/>
              </a:rPr>
            </a:br>
            <a:r>
              <a:rPr lang="en-US" b="0" i="0" u="none" strike="noStrike" baseline="0" smtClean="0">
                <a:latin typeface="Segoe"/>
                <a:ea typeface="ＭＳ ゴシック"/>
              </a:rPr>
              <a:t>placeholder to </a:t>
            </a:r>
            <a:br>
              <a:rPr lang="en-US" b="0" i="0" u="none" strike="noStrike" baseline="0" smtClean="0">
                <a:latin typeface="Segoe"/>
                <a:ea typeface="ＭＳ ゴシック"/>
              </a:rPr>
            </a:br>
            <a:r>
              <a:rPr lang="en-US" b="0" i="0" u="none" strike="noStrike" baseline="0" smtClean="0">
                <a:latin typeface="Segoe"/>
                <a:ea typeface="ＭＳ ゴシック"/>
              </a:rPr>
              <a:t>place the insertion point there, and then type </a:t>
            </a:r>
            <a:r>
              <a:rPr lang="en-US" b="1" i="0" u="none" strike="noStrike" baseline="0" smtClean="0">
                <a:latin typeface="Segoe"/>
                <a:ea typeface="ＭＳ ゴシック"/>
              </a:rPr>
              <a:t>New Product Preview</a:t>
            </a:r>
            <a:r>
              <a:rPr lang="en-US" b="0" i="0" u="none" strike="noStrike" baseline="0" smtClean="0">
                <a:latin typeface="Segoe"/>
                <a:ea typeface="ＭＳ ゴシック"/>
              </a:rPr>
              <a: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02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9066" y="1524000"/>
            <a:ext cx="5215467" cy="3346499"/>
          </a:xfrm>
          <a:prstGeom prst="rect">
            <a:avLst/>
          </a:prstGeom>
        </p:spPr>
      </p:pic>
    </p:spTree>
    <p:extLst>
      <p:ext uri="{BB962C8B-B14F-4D97-AF65-F5344CB8AC3E}">
        <p14:creationId xmlns:p14="http://schemas.microsoft.com/office/powerpoint/2010/main" val="2671456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Presentation from a Template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On the Quick Access Toolbar, click </a:t>
            </a:r>
            <a:r>
              <a:rPr lang="en-US" b="1" i="0" u="none" strike="noStrike" baseline="0" smtClean="0">
                <a:latin typeface="Segoe"/>
                <a:ea typeface="ＭＳ ゴシック"/>
              </a:rPr>
              <a:t>Save</a:t>
            </a:r>
            <a:r>
              <a:rPr lang="en-US" b="0" i="0" u="none" strike="noStrike" baseline="0" smtClean="0">
                <a:latin typeface="Segoe"/>
                <a:ea typeface="ＭＳ ゴシック"/>
              </a:rPr>
              <a:t>. The Save As tab of Backstage View appears.</a:t>
            </a:r>
          </a:p>
          <a:p>
            <a:pPr lvl="1" rtl="0">
              <a:buAutoNum type="arabicPeriod" startAt="7"/>
            </a:pPr>
            <a:r>
              <a:rPr lang="en-US" b="0" i="0" u="none" strike="noStrike" baseline="0" smtClean="0">
                <a:latin typeface="Segoe"/>
                <a:ea typeface="ＭＳ ゴシック"/>
              </a:rPr>
              <a:t>Navigate to the folder where you want to save your files, and then save the presentation with the file name </a:t>
            </a:r>
            <a:r>
              <a:rPr lang="en-US" b="1" i="1" u="none" strike="noStrike" baseline="0" smtClean="0">
                <a:latin typeface="Segoe"/>
                <a:ea typeface="ＭＳ ゴシック"/>
              </a:rPr>
              <a:t>New Product Preview</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a:p>
            <a:pPr lvl="0"/>
            <a:r>
              <a:rPr lang="en-US">
                <a:latin typeface="Segoe"/>
                <a:ea typeface="ＭＳ ゴシック"/>
              </a:rPr>
              <a:t>Besides the Microsoft-supplied templates, you can also store and use your own templates.  </a:t>
            </a:r>
          </a:p>
          <a:p>
            <a:pPr lvl="0"/>
            <a:r>
              <a:rPr lang="en-US">
                <a:latin typeface="Segoe"/>
                <a:ea typeface="ＭＳ ゴシック"/>
              </a:rPr>
              <a:t>Click the Custom (or Personal) heading beneath the Suggested Searches line on the New tab of Backstage view, and then browse to locate the template you want to use from your own template collection.</a:t>
            </a:r>
          </a:p>
          <a:p>
            <a:pPr lvl="0"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383639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Slide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New Product </a:t>
            </a:r>
            <a:br>
              <a:rPr lang="en-US" b="1" i="1" u="none" strike="noStrike" baseline="0" smtClean="0">
                <a:latin typeface="Segoe"/>
                <a:ea typeface="ＭＳ ゴシック"/>
              </a:rPr>
            </a:br>
            <a:r>
              <a:rPr lang="en-US" b="1" i="1" u="none" strike="noStrike" baseline="0" smtClean="0">
                <a:latin typeface="Segoe"/>
                <a:ea typeface="ＭＳ ゴシック"/>
              </a:rPr>
              <a:t>Preview</a:t>
            </a:r>
            <a:r>
              <a:rPr lang="en-US" b="0" i="0" u="none" strike="noStrike" baseline="0" smtClean="0">
                <a:latin typeface="Segoe"/>
                <a:ea typeface="ＭＳ ゴシック"/>
              </a:rPr>
              <a:t> presentation </a:t>
            </a:r>
            <a:br>
              <a:rPr lang="en-US" b="0" i="0" u="none" strike="noStrike" baseline="0" smtClean="0">
                <a:latin typeface="Segoe"/>
                <a:ea typeface="ＭＳ ゴシック"/>
              </a:rPr>
            </a:br>
            <a:r>
              <a:rPr lang="en-US" b="0" i="0" u="none" strike="noStrike" baseline="0" smtClean="0">
                <a:latin typeface="Segoe"/>
                <a:ea typeface="ＭＳ ゴシック"/>
              </a:rPr>
              <a:t>that is still open from </a:t>
            </a:r>
            <a:br>
              <a:rPr lang="en-US" b="0" i="0" u="none" strike="noStrike" baseline="0" smtClean="0">
                <a:latin typeface="Segoe"/>
                <a:ea typeface="ＭＳ ゴシック"/>
              </a:rPr>
            </a:br>
            <a:r>
              <a:rPr lang="en-US" b="0" i="0" u="none" strike="noStrike" baseline="0" smtClean="0">
                <a:latin typeface="Segoe"/>
                <a:ea typeface="ＭＳ ゴシック"/>
              </a:rPr>
              <a:t>the previous exercise.</a:t>
            </a:r>
          </a:p>
          <a:p>
            <a:pPr lvl="1" rtl="0"/>
            <a:r>
              <a:rPr lang="en-US" b="0" i="0" u="none" strike="noStrike" baseline="0" smtClean="0">
                <a:latin typeface="Segoe"/>
                <a:ea typeface="ＭＳ ゴシック"/>
              </a:rPr>
              <a:t>On the Home tab </a:t>
            </a:r>
            <a:br>
              <a:rPr lang="en-US" b="0" i="0" u="none" strike="noStrike" baseline="0" smtClean="0">
                <a:latin typeface="Segoe"/>
                <a:ea typeface="ＭＳ ゴシック"/>
              </a:rPr>
            </a:br>
            <a:r>
              <a:rPr lang="en-US" b="0" i="0" u="none" strike="noStrike" baseline="0" smtClean="0">
                <a:latin typeface="Segoe"/>
                <a:ea typeface="ＭＳ ゴシック"/>
              </a:rPr>
              <a:t>and slides group,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New Slide </a:t>
            </a:r>
            <a:br>
              <a:rPr lang="en-US" b="1" i="0" u="none" strike="noStrike" baseline="0" smtClean="0">
                <a:latin typeface="Segoe"/>
                <a:ea typeface="ＭＳ ゴシック"/>
              </a:rPr>
            </a:br>
            <a:r>
              <a:rPr lang="en-US" b="1" i="0" u="none" strike="noStrike" baseline="0" smtClean="0">
                <a:latin typeface="Segoe"/>
                <a:ea typeface="ＭＳ ゴシック"/>
              </a:rPr>
              <a:t>button drop-</a:t>
            </a:r>
            <a:br>
              <a:rPr lang="en-US" b="1" i="0" u="none" strike="noStrike" baseline="0" smtClean="0">
                <a:latin typeface="Segoe"/>
                <a:ea typeface="ＭＳ ゴシック"/>
              </a:rPr>
            </a:br>
            <a:r>
              <a:rPr lang="en-US" b="1" i="0" u="none" strike="noStrike" baseline="0" smtClean="0">
                <a:latin typeface="Segoe"/>
                <a:ea typeface="ＭＳ ゴシック"/>
              </a:rPr>
              <a:t>down arrow</a:t>
            </a:r>
            <a:r>
              <a:rPr lang="en-US" b="0" i="0" u="none" strike="noStrike" baseline="0" smtClean="0">
                <a:latin typeface="Segoe"/>
                <a:ea typeface="ＭＳ ゴシック"/>
              </a:rPr>
              <a:t>. A </a:t>
            </a:r>
            <a:br>
              <a:rPr lang="en-US" b="0" i="0" u="none" strike="noStrike" baseline="0" smtClean="0">
                <a:latin typeface="Segoe"/>
                <a:ea typeface="ＭＳ ゴシック"/>
              </a:rPr>
            </a:br>
            <a:r>
              <a:rPr lang="en-US" b="0" i="0" u="none" strike="noStrike" baseline="0" smtClean="0">
                <a:latin typeface="Segoe"/>
                <a:ea typeface="ＭＳ ゴシック"/>
              </a:rPr>
              <a:t>gallery opens, </a:t>
            </a:r>
            <a:br>
              <a:rPr lang="en-US" b="0" i="0" u="none" strike="noStrike" baseline="0" smtClean="0">
                <a:latin typeface="Segoe"/>
                <a:ea typeface="ＭＳ ゴシック"/>
              </a:rPr>
            </a:br>
            <a:r>
              <a:rPr lang="en-US" b="0" i="0" u="none" strike="noStrike" baseline="0" smtClean="0">
                <a:latin typeface="Segoe"/>
                <a:ea typeface="ＭＳ ゴシック"/>
              </a:rPr>
              <a:t>showing thumbnail </a:t>
            </a:r>
            <a:br>
              <a:rPr lang="en-US" b="0" i="0" u="none" strike="noStrike" baseline="0" smtClean="0">
                <a:latin typeface="Segoe"/>
                <a:ea typeface="ＭＳ ゴシック"/>
              </a:rPr>
            </a:br>
            <a:r>
              <a:rPr lang="en-US" b="0" i="0" u="none" strike="noStrike" baseline="0" smtClean="0">
                <a:latin typeface="Segoe"/>
                <a:ea typeface="ＭＳ ゴシック"/>
              </a:rPr>
              <a:t>images of the slide layouts that are available for this template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000" y="1600200"/>
            <a:ext cx="4792133" cy="3510311"/>
          </a:xfrm>
          <a:prstGeom prst="rect">
            <a:avLst/>
          </a:prstGeom>
        </p:spPr>
      </p:pic>
    </p:spTree>
    <p:extLst>
      <p:ext uri="{BB962C8B-B14F-4D97-AF65-F5344CB8AC3E}">
        <p14:creationId xmlns:p14="http://schemas.microsoft.com/office/powerpoint/2010/main" val="652671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Slide</a:t>
            </a:r>
          </a:p>
        </p:txBody>
      </p:sp>
      <p:sp>
        <p:nvSpPr>
          <p:cNvPr id="3" name="Text Placeholder 2"/>
          <p:cNvSpPr>
            <a:spLocks noGrp="1"/>
          </p:cNvSpPr>
          <p:nvPr>
            <p:ph type="body" idx="1"/>
          </p:nvPr>
        </p:nvSpPr>
        <p:spPr>
          <a:xfrm>
            <a:off x="457200" y="1524000"/>
            <a:ext cx="8229600" cy="2590800"/>
          </a:xfrm>
        </p:spPr>
        <p:txBody>
          <a:bodyPr/>
          <a:lstStyle/>
          <a:p>
            <a:pPr lvl="1" rtl="0">
              <a:buFont typeface="+mj-lt"/>
              <a:buAutoNum type="arabicPeriod" startAt="2"/>
            </a:pPr>
            <a:r>
              <a:rPr lang="en-US" b="0" i="0" u="none" strike="noStrike" baseline="0" smtClean="0">
                <a:latin typeface="Segoe"/>
                <a:ea typeface="ＭＳ ゴシック"/>
              </a:rPr>
              <a:t>Scroll down to the bottom of the gallery, and then click </a:t>
            </a:r>
            <a:r>
              <a:rPr lang="en-US" b="1" i="0" u="none" strike="noStrike" baseline="0" smtClean="0">
                <a:latin typeface="Segoe"/>
                <a:ea typeface="ＭＳ ゴシック"/>
              </a:rPr>
              <a:t>Title and Content</a:t>
            </a:r>
            <a:r>
              <a:rPr lang="en-US" b="0" i="0" u="none" strike="noStrike" baseline="0" smtClean="0">
                <a:latin typeface="Times New Roman"/>
                <a:ea typeface="ＭＳ ゴシック"/>
              </a:rPr>
              <a:t>.</a:t>
            </a:r>
          </a:p>
          <a:p>
            <a:pPr lvl="1" rtl="0">
              <a:buAutoNum type="arabicPeriod" startAt="2"/>
            </a:pPr>
            <a:r>
              <a:rPr lang="en-US" b="0" i="0" u="none" strike="noStrike" baseline="0" smtClean="0">
                <a:latin typeface="Segoe"/>
                <a:ea typeface="ＭＳ ゴシック"/>
              </a:rPr>
              <a:t>On the new slide, click the </a:t>
            </a:r>
            <a:r>
              <a:rPr lang="en-US" b="1" i="0" u="none" strike="noStrike" baseline="0" smtClean="0">
                <a:latin typeface="Segoe"/>
                <a:ea typeface="ＭＳ ゴシック"/>
              </a:rPr>
              <a:t>title placeholder</a:t>
            </a:r>
            <a:r>
              <a:rPr lang="en-US" b="0" i="0" u="none" strike="noStrike" baseline="0" smtClean="0">
                <a:latin typeface="Segoe"/>
                <a:ea typeface="ＭＳ ゴシック"/>
              </a:rPr>
              <a:t> and type </a:t>
            </a:r>
            <a:r>
              <a:rPr lang="en-US" b="1" i="0" u="none" strike="noStrike" baseline="0" smtClean="0">
                <a:latin typeface="Segoe"/>
                <a:ea typeface="ＭＳ ゴシック"/>
              </a:rPr>
              <a:t>This Year’s New Products.</a:t>
            </a:r>
          </a:p>
          <a:p>
            <a:pPr lvl="1">
              <a:buFont typeface="+mj-lt"/>
              <a:buAutoNum type="arabicPeriod" startAt="4"/>
            </a:pPr>
            <a:r>
              <a:rPr lang="en-US">
                <a:latin typeface="Segoe"/>
                <a:ea typeface="ＭＳ ゴシック"/>
              </a:rPr>
              <a:t>Click the sample text at the top of the second placeholder, and then type the following items, placing each item on its own line:</a:t>
            </a:r>
          </a:p>
          <a:p>
            <a:pPr lvl="1" rtl="0">
              <a:buAutoNum type="arabicPeriod" startAt="2"/>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
        <p:nvSpPr>
          <p:cNvPr id="8" name="TextBox 7"/>
          <p:cNvSpPr txBox="1"/>
          <p:nvPr/>
        </p:nvSpPr>
        <p:spPr>
          <a:xfrm>
            <a:off x="990600" y="4191000"/>
            <a:ext cx="7543800" cy="1785104"/>
          </a:xfrm>
          <a:prstGeom prst="rect">
            <a:avLst/>
          </a:prstGeom>
          <a:noFill/>
        </p:spPr>
        <p:txBody>
          <a:bodyPr wrap="square" numCol="2" rtlCol="0">
            <a:spAutoFit/>
          </a:bodyPr>
          <a:lstStyle/>
          <a:p>
            <a:pPr marL="285750" lvl="0" indent="-285750" algn="l">
              <a:buClr>
                <a:srgbClr val="DD5900"/>
              </a:buClr>
              <a:buFont typeface="Arial"/>
              <a:buChar char="•"/>
            </a:pPr>
            <a:r>
              <a:rPr lang="en-US" sz="2200">
                <a:latin typeface="Segoe"/>
                <a:ea typeface="ＭＳ ゴシック"/>
              </a:rPr>
              <a:t>Women’s jackets</a:t>
            </a:r>
          </a:p>
          <a:p>
            <a:pPr marL="285750" lvl="0" indent="-285750" algn="l">
              <a:buClr>
                <a:srgbClr val="DD5900"/>
              </a:buClr>
              <a:buFont typeface="Arial"/>
              <a:buChar char="•"/>
            </a:pPr>
            <a:r>
              <a:rPr lang="en-US" sz="2200">
                <a:latin typeface="Segoe"/>
                <a:ea typeface="ＭＳ ゴシック"/>
              </a:rPr>
              <a:t>Men’s jackets</a:t>
            </a:r>
          </a:p>
          <a:p>
            <a:pPr marL="285750" lvl="0" indent="-285750" algn="l">
              <a:buClr>
                <a:srgbClr val="DD5900"/>
              </a:buClr>
              <a:buFont typeface="Arial"/>
              <a:buChar char="•"/>
            </a:pPr>
            <a:r>
              <a:rPr lang="en-US" sz="2200">
                <a:latin typeface="Segoe"/>
                <a:ea typeface="ＭＳ ゴシック"/>
              </a:rPr>
              <a:t>Boots</a:t>
            </a:r>
          </a:p>
          <a:p>
            <a:pPr marL="285750" lvl="0" indent="-285750" algn="l">
              <a:buClr>
                <a:srgbClr val="DD5900"/>
              </a:buClr>
              <a:buFont typeface="Arial"/>
              <a:buChar char="•"/>
            </a:pPr>
            <a:r>
              <a:rPr lang="en-US" sz="2200">
                <a:latin typeface="Segoe"/>
                <a:ea typeface="ＭＳ ゴシック"/>
              </a:rPr>
              <a:t>Backpacks</a:t>
            </a:r>
          </a:p>
          <a:p>
            <a:pPr marL="285750" lvl="0" indent="-285750" algn="l">
              <a:buClr>
                <a:srgbClr val="DD5900"/>
              </a:buClr>
              <a:buFont typeface="Arial"/>
              <a:buChar char="•"/>
            </a:pPr>
            <a:r>
              <a:rPr lang="en-US" sz="2200">
                <a:latin typeface="Segoe"/>
                <a:ea typeface="ＭＳ ゴシック"/>
              </a:rPr>
              <a:t>Flannel shirts</a:t>
            </a:r>
          </a:p>
          <a:p>
            <a:pPr marL="285750" lvl="0" indent="-285750" algn="l">
              <a:buClr>
                <a:srgbClr val="DD5900"/>
              </a:buClr>
              <a:buFont typeface="Arial"/>
              <a:buChar char="•"/>
            </a:pPr>
            <a:r>
              <a:rPr lang="en-US" sz="2200">
                <a:latin typeface="Segoe"/>
                <a:ea typeface="ＭＳ ゴシック"/>
              </a:rPr>
              <a:t>Fleece</a:t>
            </a:r>
          </a:p>
          <a:p>
            <a:pPr marL="285750" lvl="0" indent="-285750" algn="l">
              <a:buClr>
                <a:srgbClr val="DD5900"/>
              </a:buClr>
              <a:buFont typeface="Arial"/>
              <a:buChar char="•"/>
            </a:pPr>
            <a:r>
              <a:rPr lang="en-US" sz="2200">
                <a:latin typeface="Segoe"/>
                <a:ea typeface="ＭＳ ゴシック"/>
              </a:rPr>
              <a:t>Turtlenecks</a:t>
            </a:r>
          </a:p>
          <a:p>
            <a:pPr marL="285750" lvl="0" indent="-285750" algn="l">
              <a:buClr>
                <a:srgbClr val="DD5900"/>
              </a:buClr>
              <a:buFont typeface="Arial"/>
              <a:buChar char="•"/>
            </a:pPr>
            <a:r>
              <a:rPr lang="en-US" sz="2200">
                <a:latin typeface="Segoe"/>
                <a:ea typeface="ＭＳ ゴシック"/>
              </a:rPr>
              <a:t>Underwear</a:t>
            </a:r>
          </a:p>
          <a:p>
            <a:pPr marL="285750" lvl="0" indent="-285750" algn="l">
              <a:buClr>
                <a:srgbClr val="DD5900"/>
              </a:buClr>
              <a:buFont typeface="Arial"/>
              <a:buChar char="•"/>
            </a:pPr>
            <a:r>
              <a:rPr lang="en-US" sz="2200">
                <a:latin typeface="Segoe"/>
                <a:ea typeface="ＭＳ ゴシック"/>
              </a:rPr>
              <a:t>Socks</a:t>
            </a:r>
          </a:p>
        </p:txBody>
      </p:sp>
    </p:spTree>
    <p:extLst>
      <p:ext uri="{BB962C8B-B14F-4D97-AF65-F5344CB8AC3E}">
        <p14:creationId xmlns:p14="http://schemas.microsoft.com/office/powerpoint/2010/main" val="1260616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Slide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in the area </a:t>
            </a:r>
            <a:br>
              <a:rPr lang="en-US" b="0" i="0" u="none" strike="noStrike" baseline="0" smtClean="0">
                <a:latin typeface="Segoe"/>
                <a:ea typeface="ＭＳ ゴシック"/>
              </a:rPr>
            </a:br>
            <a:r>
              <a:rPr lang="en-US" b="0" i="0" u="none" strike="noStrike" baseline="0" smtClean="0">
                <a:latin typeface="Segoe"/>
                <a:ea typeface="ＭＳ ゴシック"/>
              </a:rPr>
              <a:t>surrounding the </a:t>
            </a:r>
            <a:br>
              <a:rPr lang="en-US" b="0" i="0" u="none" strike="noStrike" baseline="0" smtClean="0">
                <a:latin typeface="Segoe"/>
                <a:ea typeface="ＭＳ ゴシック"/>
              </a:rPr>
            </a:br>
            <a:r>
              <a:rPr lang="en-US" b="0" i="0" u="none" strike="noStrike" baseline="0" smtClean="0">
                <a:latin typeface="Segoe"/>
                <a:ea typeface="ＭＳ ゴシック"/>
              </a:rPr>
              <a:t>slide to clear the </a:t>
            </a:r>
            <a:br>
              <a:rPr lang="en-US" b="0" i="0" u="none" strike="noStrike" baseline="0" smtClean="0">
                <a:latin typeface="Segoe"/>
                <a:ea typeface="ＭＳ ゴシック"/>
              </a:rPr>
            </a:br>
            <a:r>
              <a:rPr lang="en-US" b="0" i="0" u="none" strike="noStrike" baseline="0" smtClean="0">
                <a:latin typeface="Segoe"/>
                <a:ea typeface="ＭＳ ゴシック"/>
              </a:rPr>
              <a:t>placeholder’s </a:t>
            </a:r>
            <a:br>
              <a:rPr lang="en-US" b="0" i="0" u="none" strike="noStrike" baseline="0" smtClean="0">
                <a:latin typeface="Segoe"/>
                <a:ea typeface="ＭＳ ゴシック"/>
              </a:rPr>
            </a:br>
            <a:r>
              <a:rPr lang="en-US" b="0" i="0" u="none" strike="noStrike" baseline="0" smtClean="0">
                <a:latin typeface="Segoe"/>
                <a:ea typeface="ＭＳ ゴシック"/>
              </a:rPr>
              <a:t>border. When you </a:t>
            </a:r>
            <a:br>
              <a:rPr lang="en-US" b="0" i="0" u="none" strike="noStrike" baseline="0" smtClean="0">
                <a:latin typeface="Segoe"/>
                <a:ea typeface="ＭＳ ゴシック"/>
              </a:rPr>
            </a:br>
            <a:r>
              <a:rPr lang="en-US" b="0" i="0" u="none" strike="noStrike" baseline="0" smtClean="0">
                <a:latin typeface="Segoe"/>
                <a:ea typeface="ＭＳ ゴシック"/>
              </a:rPr>
              <a:t>are done, your </a:t>
            </a:r>
            <a:br>
              <a:rPr lang="en-US" b="0" i="0" u="none" strike="noStrike" baseline="0" smtClean="0">
                <a:latin typeface="Segoe"/>
                <a:ea typeface="ＭＳ ゴシック"/>
              </a:rPr>
            </a:br>
            <a:r>
              <a:rPr lang="en-US" b="0" i="0" u="none" strike="noStrike" baseline="0" smtClean="0">
                <a:latin typeface="Segoe"/>
                <a:ea typeface="ＭＳ ゴシック"/>
              </a:rPr>
              <a:t>slide should look </a:t>
            </a:r>
            <a:br>
              <a:rPr lang="en-US" b="0" i="0" u="none" strike="noStrike" baseline="0" smtClean="0">
                <a:latin typeface="Segoe"/>
                <a:ea typeface="ＭＳ ゴシック"/>
              </a:rPr>
            </a:br>
            <a:r>
              <a:rPr lang="en-US" b="0" i="0" u="none" strike="noStrike" baseline="0" smtClean="0">
                <a:latin typeface="Segoe"/>
                <a:ea typeface="ＭＳ ゴシック"/>
              </a:rPr>
              <a:t>like the one </a:t>
            </a:r>
            <a:br>
              <a:rPr lang="en-US" b="0" i="0" u="none" strike="noStrike" baseline="0" smtClean="0">
                <a:latin typeface="Segoe"/>
                <a:ea typeface="ＭＳ ゴシック"/>
              </a:rPr>
            </a:br>
            <a:r>
              <a:rPr lang="en-US" b="0" i="0" u="none" strike="noStrike" baseline="0" smtClean="0">
                <a:latin typeface="Segoe"/>
                <a:ea typeface="ＭＳ ゴシック"/>
              </a:rPr>
              <a:t>shown at right.</a:t>
            </a:r>
          </a:p>
          <a:p>
            <a:pPr lvl="1" rtl="0">
              <a:buAutoNum type="arabicPeriod" startAt="5"/>
            </a:pPr>
            <a:r>
              <a:rPr lang="en-US" b="0" i="0" u="none" strike="noStrike" baseline="0" smtClean="0">
                <a:latin typeface="Segoe"/>
                <a:ea typeface="ＭＳ ゴシック"/>
              </a:rPr>
              <a:t>On the View tab,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Outline </a:t>
            </a:r>
            <a:br>
              <a:rPr lang="en-US" b="1" i="0" u="none" strike="noStrike" baseline="0" smtClean="0">
                <a:latin typeface="Segoe"/>
                <a:ea typeface="ＭＳ ゴシック"/>
              </a:rPr>
            </a:br>
            <a:r>
              <a:rPr lang="en-US" b="1" i="0" u="none" strike="noStrike" baseline="0" smtClean="0">
                <a:latin typeface="Segoe"/>
                <a:ea typeface="ＭＳ ゴシック"/>
              </a:rPr>
              <a:t>View </a:t>
            </a:r>
            <a:r>
              <a:rPr lang="en-US" b="0" i="0" u="none" strike="noStrike" baseline="0" smtClean="0">
                <a:latin typeface="Segoe"/>
                <a:ea typeface="ＭＳ ゴシック"/>
              </a:rPr>
              <a:t>button to switch to Outline view.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2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00" y="1524000"/>
            <a:ext cx="5080000" cy="3829242"/>
          </a:xfrm>
          <a:prstGeom prst="rect">
            <a:avLst/>
          </a:prstGeom>
        </p:spPr>
      </p:pic>
    </p:spTree>
    <p:extLst>
      <p:ext uri="{BB962C8B-B14F-4D97-AF65-F5344CB8AC3E}">
        <p14:creationId xmlns:p14="http://schemas.microsoft.com/office/powerpoint/2010/main" val="2849494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Slide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In the Outline pane, click to place the text insertion point after the word </a:t>
            </a:r>
            <a:r>
              <a:rPr lang="en-US" b="0" i="1" u="none" strike="noStrike" baseline="0" smtClean="0">
                <a:solidFill>
                  <a:srgbClr val="000000"/>
                </a:solidFill>
                <a:latin typeface="Segoe"/>
                <a:ea typeface="ＭＳ ゴシック"/>
              </a:rPr>
              <a:t>Socks</a:t>
            </a:r>
            <a:r>
              <a:rPr lang="en-US" b="0" i="0" u="none" strike="noStrike" baseline="0" smtClean="0">
                <a:solidFill>
                  <a:srgbClr val="000000"/>
                </a:solidFill>
                <a:latin typeface="Segoe"/>
                <a:ea typeface="ＭＳ ゴシック"/>
              </a:rPr>
              <a:t> in slide 2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creating a new paragraph. At this point the new paragraph is a bullet on slide 2.</a:t>
            </a:r>
          </a:p>
          <a:p>
            <a:pPr lvl="1" rtl="0">
              <a:buAutoNum type="arabicPeriod" startAt="7"/>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Shift</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The new paragraph is promoted into a new slide title. The orange rectangle to the left of the line indicates it is a new slide.</a:t>
            </a:r>
          </a:p>
          <a:p>
            <a:pPr lvl="1" rtl="0">
              <a:buAutoNum type="arabicPeriod" startAt="7"/>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Clearance Items</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A new slide appears. Beca use the previous paragraph was a slide title, the new one is too.</a:t>
            </a:r>
          </a:p>
          <a:p>
            <a:pPr lvl="1">
              <a:buFont typeface="+mj-lt"/>
              <a:buAutoNum type="arabicPeriod" startAt="10"/>
            </a:pPr>
            <a:r>
              <a:rPr lang="en-US">
                <a:solidFill>
                  <a:srgbClr val="000000"/>
                </a:solidFill>
                <a:latin typeface="Segoe"/>
                <a:ea typeface="ＭＳ ゴシック"/>
              </a:rPr>
              <a:t>Press </a:t>
            </a:r>
            <a:r>
              <a:rPr lang="en-US" b="1">
                <a:solidFill>
                  <a:srgbClr val="000000"/>
                </a:solidFill>
                <a:latin typeface="Segoe"/>
                <a:ea typeface="ＭＳ ゴシック"/>
              </a:rPr>
              <a:t>Tab</a:t>
            </a:r>
            <a:r>
              <a:rPr lang="en-US">
                <a:solidFill>
                  <a:srgbClr val="000000"/>
                </a:solidFill>
                <a:latin typeface="Segoe"/>
                <a:ea typeface="ＭＳ ゴシック"/>
              </a:rPr>
              <a:t>. The new paragraph is indented so that it is a bullet on the Clearance Items slide.</a:t>
            </a:r>
          </a:p>
          <a:p>
            <a:pPr lvl="1" rtl="0">
              <a:buAutoNum type="arabicPeriod" startAt="7"/>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73434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 New Slide</a:t>
            </a:r>
          </a:p>
        </p:txBody>
      </p:sp>
      <p:sp>
        <p:nvSpPr>
          <p:cNvPr id="3" name="Text Placeholder 2"/>
          <p:cNvSpPr>
            <a:spLocks noGrp="1"/>
          </p:cNvSpPr>
          <p:nvPr>
            <p:ph type="body" idx="1"/>
          </p:nvPr>
        </p:nvSpPr>
        <p:spPr/>
        <p:txBody>
          <a:bodyPr/>
          <a:lstStyle/>
          <a:p>
            <a:pPr marL="457200" indent="-457200">
              <a:buFont typeface="+mj-lt"/>
              <a:buAutoNum type="arabicPeriod" startAt="11"/>
            </a:pPr>
            <a:r>
              <a:rPr lang="en-US" sz="2000">
                <a:solidFill>
                  <a:srgbClr val="000000"/>
                </a:solidFill>
                <a:latin typeface="Segoe"/>
                <a:ea typeface="ＭＳ ゴシック"/>
              </a:rPr>
              <a:t>Type the following items, pressing </a:t>
            </a:r>
            <a:r>
              <a:rPr lang="en-US" sz="2000" b="1">
                <a:solidFill>
                  <a:srgbClr val="000000"/>
                </a:solidFill>
                <a:latin typeface="Segoe"/>
                <a:ea typeface="ＭＳ ゴシック"/>
              </a:rPr>
              <a:t>Enter</a:t>
            </a:r>
            <a:r>
              <a:rPr lang="en-US" sz="2000">
                <a:solidFill>
                  <a:srgbClr val="000000"/>
                </a:solidFill>
                <a:latin typeface="Segoe"/>
                <a:ea typeface="ＭＳ ゴシック"/>
              </a:rPr>
              <a:t> after each one to place it in its own paragraph:</a:t>
            </a:r>
          </a:p>
          <a:p>
            <a:pPr marL="0" lvl="0" indent="0" rtl="0">
              <a:buNone/>
            </a:pPr>
            <a:r>
              <a:rPr lang="en-US" sz="2000" b="0" i="0" u="none" strike="noStrike" baseline="0" smtClean="0">
                <a:solidFill>
                  <a:srgbClr val="000000"/>
                </a:solidFill>
                <a:latin typeface="Segoe"/>
                <a:ea typeface="ＭＳ ゴシック"/>
              </a:rPr>
              <a:t>	Biking accessories</a:t>
            </a:r>
          </a:p>
          <a:p>
            <a:pPr marL="0" lvl="0" indent="0" rtl="0">
              <a:buNone/>
            </a:pPr>
            <a:r>
              <a:rPr lang="en-US" sz="2000" b="0" i="0" u="none" strike="noStrike" baseline="0" smtClean="0">
                <a:solidFill>
                  <a:srgbClr val="000000"/>
                </a:solidFill>
                <a:latin typeface="Segoe"/>
                <a:ea typeface="ＭＳ ゴシック"/>
              </a:rPr>
              <a:t>	Camping supplies</a:t>
            </a:r>
          </a:p>
          <a:p>
            <a:pPr marL="0" lvl="0" indent="0" rtl="0">
              <a:buNone/>
            </a:pPr>
            <a:r>
              <a:rPr lang="en-US" sz="2000" b="0" i="0" u="none" strike="noStrike" baseline="0" smtClean="0">
                <a:solidFill>
                  <a:srgbClr val="000000"/>
                </a:solidFill>
                <a:latin typeface="Segoe"/>
                <a:ea typeface="ＭＳ ゴシック"/>
              </a:rPr>
              <a:t>	Spelunking gear</a:t>
            </a:r>
          </a:p>
          <a:p>
            <a:pPr marL="457200" lvl="0" indent="-457200" rtl="0">
              <a:buFont typeface="+mj-lt"/>
              <a:buAutoNum type="arabicPeriod" startAt="12"/>
            </a:pPr>
            <a:r>
              <a:rPr lang="en-US" sz="2000">
                <a:latin typeface="Segoe"/>
                <a:ea typeface="ＭＳ ゴシック"/>
                <a:cs typeface="Segoe"/>
              </a:rPr>
              <a:t>After all the text is typed </a:t>
            </a:r>
            <a:br>
              <a:rPr lang="en-US" sz="2000">
                <a:latin typeface="Segoe"/>
                <a:ea typeface="ＭＳ ゴシック"/>
                <a:cs typeface="Segoe"/>
              </a:rPr>
            </a:br>
            <a:r>
              <a:rPr lang="en-US" sz="2000">
                <a:latin typeface="Segoe"/>
                <a:ea typeface="ＭＳ ゴシック"/>
                <a:cs typeface="Segoe"/>
              </a:rPr>
              <a:t>in for the new slide, it </a:t>
            </a:r>
            <a:br>
              <a:rPr lang="en-US" sz="2000">
                <a:latin typeface="Segoe"/>
                <a:ea typeface="ＭＳ ゴシック"/>
                <a:cs typeface="Segoe"/>
              </a:rPr>
            </a:br>
            <a:r>
              <a:rPr lang="en-US" sz="2000">
                <a:latin typeface="Segoe"/>
                <a:ea typeface="ＭＳ ゴシック"/>
                <a:cs typeface="Segoe"/>
              </a:rPr>
              <a:t>appears in the Outline </a:t>
            </a:r>
            <a:br>
              <a:rPr lang="en-US" sz="2000">
                <a:latin typeface="Segoe"/>
                <a:ea typeface="ＭＳ ゴシック"/>
                <a:cs typeface="Segoe"/>
              </a:rPr>
            </a:br>
            <a:r>
              <a:rPr lang="en-US" sz="2000">
                <a:latin typeface="Segoe"/>
                <a:ea typeface="ＭＳ ゴシック"/>
                <a:cs typeface="Segoe"/>
              </a:rPr>
              <a:t>(right).</a:t>
            </a:r>
          </a:p>
          <a:p>
            <a:pPr lvl="0"/>
            <a:r>
              <a:rPr lang="en-US" sz="2000" b="1">
                <a:latin typeface="Segoe"/>
                <a:ea typeface="ＭＳ ゴシック"/>
                <a:cs typeface="Segoe"/>
              </a:rPr>
              <a:t>PAUSE</a:t>
            </a:r>
            <a:r>
              <a:rPr lang="en-US" sz="2000">
                <a:latin typeface="Segoe"/>
                <a:ea typeface="ＭＳ ゴシック"/>
                <a:cs typeface="Segoe"/>
              </a:rPr>
              <a:t>. </a:t>
            </a:r>
            <a:r>
              <a:rPr lang="en-US" sz="2000" b="1">
                <a:latin typeface="Segoe"/>
                <a:ea typeface="ＭＳ ゴシック"/>
                <a:cs typeface="Segoe"/>
              </a:rPr>
              <a:t>LEAVE</a:t>
            </a:r>
            <a:r>
              <a:rPr lang="en-US" sz="2000">
                <a:latin typeface="Segoe"/>
                <a:ea typeface="ＭＳ ゴシック"/>
                <a:cs typeface="Segoe"/>
              </a:rPr>
              <a:t> the </a:t>
            </a:r>
            <a:br>
              <a:rPr lang="en-US" sz="2000">
                <a:latin typeface="Segoe"/>
                <a:ea typeface="ＭＳ ゴシック"/>
                <a:cs typeface="Segoe"/>
              </a:rPr>
            </a:br>
            <a:r>
              <a:rPr lang="en-US" sz="2000">
                <a:latin typeface="Segoe"/>
                <a:ea typeface="ＭＳ ゴシック"/>
                <a:cs typeface="Segoe"/>
              </a:rPr>
              <a:t>presentation open to use </a:t>
            </a:r>
            <a:br>
              <a:rPr lang="en-US" sz="2000">
                <a:latin typeface="Segoe"/>
                <a:ea typeface="ＭＳ ゴシック"/>
                <a:cs typeface="Segoe"/>
              </a:rPr>
            </a:br>
            <a:r>
              <a:rPr lang="en-US" sz="2000">
                <a:latin typeface="Segoe"/>
                <a:ea typeface="ＭＳ ゴシック"/>
                <a:cs typeface="Segoe"/>
              </a:rPr>
              <a:t>in the next exercise.</a:t>
            </a:r>
          </a:p>
          <a:p>
            <a:pPr marL="0" lvl="0" indent="0" rtl="0">
              <a:buNone/>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2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006600"/>
            <a:ext cx="4956480" cy="3742267"/>
          </a:xfrm>
          <a:prstGeom prst="rect">
            <a:avLst/>
          </a:prstGeom>
        </p:spPr>
      </p:pic>
    </p:spTree>
    <p:extLst>
      <p:ext uri="{BB962C8B-B14F-4D97-AF65-F5344CB8AC3E}">
        <p14:creationId xmlns:p14="http://schemas.microsoft.com/office/powerpoint/2010/main" val="1549535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Duplicate Non-Contiguous Slides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New Product Preview</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Slide </a:t>
            </a:r>
            <a:br>
              <a:rPr lang="en-US" sz="2000" b="1" i="0" u="none" strike="noStrike" baseline="0" smtClean="0">
                <a:latin typeface="Segoe"/>
                <a:ea typeface="ＭＳ ゴシック"/>
              </a:rPr>
            </a:br>
            <a:r>
              <a:rPr lang="en-US" sz="2000" b="1" i="0" u="none" strike="noStrike" baseline="0" smtClean="0">
                <a:latin typeface="Segoe"/>
                <a:ea typeface="ＭＳ ゴシック"/>
              </a:rPr>
              <a:t>Sorter</a:t>
            </a:r>
            <a:r>
              <a:rPr lang="en-US" sz="2000" b="0" i="0" u="none" strike="noStrike" baseline="0" smtClean="0">
                <a:latin typeface="Segoe"/>
                <a:ea typeface="ＭＳ ゴシック"/>
              </a:rPr>
              <a:t> button on </a:t>
            </a:r>
            <a:br>
              <a:rPr lang="en-US" sz="2000" b="0" i="0" u="none" strike="noStrike" baseline="0" smtClean="0">
                <a:latin typeface="Segoe"/>
                <a:ea typeface="ＭＳ ゴシック"/>
              </a:rPr>
            </a:br>
            <a:r>
              <a:rPr lang="en-US" sz="2000" b="0" i="0" u="none" strike="noStrike" baseline="0" smtClean="0">
                <a:latin typeface="Segoe"/>
                <a:ea typeface="ＭＳ ゴシック"/>
              </a:rPr>
              <a:t>the View tab to </a:t>
            </a:r>
            <a:br>
              <a:rPr lang="en-US" sz="2000" b="0" i="0" u="none" strike="noStrike" baseline="0" smtClean="0">
                <a:latin typeface="Segoe"/>
                <a:ea typeface="ＭＳ ゴシック"/>
              </a:rPr>
            </a:br>
            <a:r>
              <a:rPr lang="en-US" sz="2000" b="0" i="0" u="none" strike="noStrike" baseline="0" smtClean="0">
                <a:latin typeface="Segoe"/>
                <a:ea typeface="ＭＳ ゴシック"/>
              </a:rPr>
              <a:t>switch to Slide </a:t>
            </a:r>
            <a:br>
              <a:rPr lang="en-US" sz="2000" b="0" i="0" u="none" strike="noStrike" baseline="0" smtClean="0">
                <a:latin typeface="Segoe"/>
                <a:ea typeface="ＭＳ ゴシック"/>
              </a:rPr>
            </a:br>
            <a:r>
              <a:rPr lang="en-US" sz="2000" b="0" i="0" u="none" strike="noStrike" baseline="0" smtClean="0">
                <a:latin typeface="Segoe"/>
                <a:ea typeface="ＭＳ ゴシック"/>
              </a:rPr>
              <a:t>Sorter view.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presentation’s </a:t>
            </a:r>
            <a:br>
              <a:rPr lang="en-US" sz="2000" b="0" i="0" u="none" strike="noStrike" baseline="0" smtClean="0">
                <a:latin typeface="Segoe"/>
                <a:ea typeface="ＭＳ ゴシック"/>
              </a:rPr>
            </a:br>
            <a:r>
              <a:rPr lang="en-US" sz="2000" b="0" i="0" u="none" strike="noStrike" baseline="0" smtClean="0">
                <a:latin typeface="Segoe"/>
                <a:ea typeface="ＭＳ ゴシック"/>
              </a:rPr>
              <a:t>slides appear </a:t>
            </a:r>
            <a:br>
              <a:rPr lang="en-US" sz="2000" b="0" i="0" u="none" strike="noStrike" baseline="0" smtClean="0">
                <a:latin typeface="Segoe"/>
                <a:ea typeface="ＭＳ ゴシック"/>
              </a:rPr>
            </a:br>
            <a:r>
              <a:rPr lang="en-US" sz="2000" b="0" i="0" u="none" strike="noStrike" baseline="0" smtClean="0">
                <a:latin typeface="Segoe"/>
                <a:ea typeface="ＭＳ ゴシック"/>
              </a:rPr>
              <a:t>together in a </a:t>
            </a:r>
            <a:br>
              <a:rPr lang="en-US" sz="2000" b="0" i="0" u="none" strike="noStrike" baseline="0" smtClean="0">
                <a:latin typeface="Segoe"/>
                <a:ea typeface="ＭＳ ゴシック"/>
              </a:rPr>
            </a:br>
            <a:r>
              <a:rPr lang="en-US" sz="2000" b="0" i="0" u="none" strike="noStrike" baseline="0" smtClean="0">
                <a:latin typeface="Segoe"/>
                <a:ea typeface="ＭＳ ゴシック"/>
              </a:rPr>
              <a:t>single pane.</a:t>
            </a:r>
          </a:p>
          <a:p>
            <a:pPr lvl="1"/>
            <a:r>
              <a:rPr lang="en-US" sz="2000">
                <a:latin typeface="Segoe"/>
                <a:ea typeface="ＭＳ ゴシック"/>
              </a:rPr>
              <a:t>Change the </a:t>
            </a:r>
            <a:r>
              <a:rPr lang="en-US" sz="2000" b="1">
                <a:latin typeface="Segoe"/>
                <a:ea typeface="ＭＳ ゴシック"/>
              </a:rPr>
              <a:t>Zoom level</a:t>
            </a:r>
            <a:r>
              <a:rPr lang="en-US" sz="2000">
                <a:latin typeface="Segoe"/>
                <a:ea typeface="ＭＳ ゴシック"/>
              </a:rPr>
              <a:t> to </a:t>
            </a:r>
            <a:r>
              <a:rPr lang="en-US" sz="2000" b="1">
                <a:latin typeface="Segoe"/>
                <a:ea typeface="ＭＳ ゴシック"/>
              </a:rPr>
              <a:t>90%</a:t>
            </a:r>
            <a:r>
              <a:rPr lang="en-US" sz="2000">
                <a:latin typeface="Segoe"/>
                <a:ea typeface="ＭＳ ゴシック"/>
              </a:rPr>
              <a:t> for the Slide Sorter pane by clicking the </a:t>
            </a:r>
            <a:r>
              <a:rPr lang="en-US" sz="2000" b="1">
                <a:latin typeface="Segoe"/>
                <a:ea typeface="ＭＳ ゴシック"/>
              </a:rPr>
              <a:t>minus sign </a:t>
            </a:r>
            <a:r>
              <a:rPr lang="en-US" sz="2000">
                <a:latin typeface="Segoe"/>
                <a:ea typeface="ＭＳ ゴシック"/>
              </a:rPr>
              <a:t>button at the left end of the Zoom slider located in the far right of the Status Bar in the bottom right corner (above).</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981200"/>
            <a:ext cx="4927600" cy="3017208"/>
          </a:xfrm>
          <a:prstGeom prst="rect">
            <a:avLst/>
          </a:prstGeom>
        </p:spPr>
      </p:pic>
    </p:spTree>
    <p:extLst>
      <p:ext uri="{BB962C8B-B14F-4D97-AF65-F5344CB8AC3E}">
        <p14:creationId xmlns:p14="http://schemas.microsoft.com/office/powerpoint/2010/main" val="155668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Duplicate Non-Contiguous Slides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slide 4</a:t>
            </a:r>
            <a:r>
              <a:rPr lang="en-US" b="0" i="0" u="none" strike="noStrike" baseline="0" smtClean="0">
                <a:latin typeface="Segoe"/>
                <a:ea typeface="ＭＳ ゴシック"/>
              </a:rPr>
              <a:t>. An orange outline appears around it, indicating that it is selected.</a:t>
            </a:r>
          </a:p>
          <a:p>
            <a:pPr lvl="1">
              <a:buFont typeface="+mj-lt"/>
              <a:buAutoNum type="arabicPeriod" startAt="4"/>
            </a:pPr>
            <a:r>
              <a:rPr lang="en-US">
                <a:solidFill>
                  <a:srgbClr val="000000"/>
                </a:solidFill>
                <a:latin typeface="Segoe"/>
                <a:ea typeface="ＭＳ ゴシック"/>
              </a:rPr>
              <a:t>Hold down </a:t>
            </a:r>
            <a:r>
              <a:rPr lang="en-US" b="1">
                <a:solidFill>
                  <a:srgbClr val="000000"/>
                </a:solidFill>
                <a:latin typeface="Segoe"/>
                <a:ea typeface="ＭＳ ゴシック"/>
              </a:rPr>
              <a:t>Ctrl </a:t>
            </a:r>
            <a:r>
              <a:rPr lang="en-US">
                <a:solidFill>
                  <a:srgbClr val="000000"/>
                </a:solidFill>
                <a:latin typeface="Segoe"/>
                <a:ea typeface="ＭＳ ゴシック"/>
              </a:rPr>
              <a:t>and click </a:t>
            </a:r>
            <a:r>
              <a:rPr lang="en-US" b="1">
                <a:solidFill>
                  <a:srgbClr val="000000"/>
                </a:solidFill>
                <a:latin typeface="Segoe"/>
                <a:ea typeface="ＭＳ ゴシック"/>
              </a:rPr>
              <a:t>slide 7</a:t>
            </a:r>
            <a:r>
              <a:rPr lang="en-US">
                <a:solidFill>
                  <a:srgbClr val="000000"/>
                </a:solidFill>
                <a:latin typeface="Segoe"/>
                <a:ea typeface="ＭＳ ゴシック"/>
              </a:rPr>
              <a:t>. An orange outline appears around it too.</a:t>
            </a:r>
          </a:p>
          <a:p>
            <a:pPr lvl="1">
              <a:buAutoNum type="arabicPeriod" startAt="4"/>
            </a:pPr>
            <a:r>
              <a:rPr lang="en-US">
                <a:solidFill>
                  <a:srgbClr val="000000"/>
                </a:solidFill>
                <a:latin typeface="Segoe"/>
                <a:ea typeface="ＭＳ ゴシック"/>
              </a:rPr>
              <a:t>Click the </a:t>
            </a:r>
            <a:r>
              <a:rPr lang="en-US" b="1">
                <a:solidFill>
                  <a:srgbClr val="000000"/>
                </a:solidFill>
                <a:latin typeface="Segoe"/>
                <a:ea typeface="ＭＳ ゴシック"/>
              </a:rPr>
              <a:t>Home </a:t>
            </a:r>
            <a:r>
              <a:rPr lang="en-US">
                <a:solidFill>
                  <a:srgbClr val="000000"/>
                </a:solidFill>
                <a:latin typeface="Segoe"/>
                <a:ea typeface="ＭＳ ゴシック"/>
              </a:rPr>
              <a:t>tab and click </a:t>
            </a:r>
            <a:r>
              <a:rPr lang="en-US" b="1">
                <a:solidFill>
                  <a:srgbClr val="000000"/>
                </a:solidFill>
                <a:latin typeface="Segoe"/>
                <a:ea typeface="ＭＳ ゴシック"/>
              </a:rPr>
              <a:t>Copy</a:t>
            </a:r>
            <a:r>
              <a:rPr lang="en-US">
                <a:solidFill>
                  <a:srgbClr val="000000"/>
                </a:solidFill>
                <a:latin typeface="Segoe"/>
                <a:ea typeface="ＭＳ ゴシック"/>
              </a:rPr>
              <a:t>. The two slides are copied to the Clipboard.</a:t>
            </a:r>
          </a:p>
          <a:p>
            <a:pPr lvl="1">
              <a:buAutoNum type="arabicPeriod" startAt="4"/>
            </a:pPr>
            <a:r>
              <a:rPr lang="en-US">
                <a:solidFill>
                  <a:srgbClr val="000000"/>
                </a:solidFill>
                <a:latin typeface="Segoe"/>
                <a:ea typeface="ＭＳ ゴシック"/>
              </a:rPr>
              <a:t>Click to the </a:t>
            </a:r>
            <a:r>
              <a:rPr lang="en-US" b="1">
                <a:solidFill>
                  <a:srgbClr val="000000"/>
                </a:solidFill>
                <a:latin typeface="Segoe"/>
                <a:ea typeface="ＭＳ ゴシック"/>
              </a:rPr>
              <a:t>right of slide 9</a:t>
            </a:r>
            <a:r>
              <a:rPr lang="en-US">
                <a:solidFill>
                  <a:srgbClr val="000000"/>
                </a:solidFill>
                <a:latin typeface="Segoe"/>
                <a:ea typeface="ＭＳ ゴシック"/>
              </a:rPr>
              <a:t>. A vertical line appears there.</a:t>
            </a:r>
          </a:p>
          <a:p>
            <a:pPr lvl="1" rtl="0">
              <a:buFont typeface="+mj-lt"/>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spTree>
    <p:extLst>
      <p:ext uri="{BB962C8B-B14F-4D97-AF65-F5344CB8AC3E}">
        <p14:creationId xmlns:p14="http://schemas.microsoft.com/office/powerpoint/2010/main" val="365145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Blank Presentation at Startup</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cs typeface="Segoe"/>
              </a:rPr>
              <a:t>GET READY</a:t>
            </a:r>
            <a:r>
              <a:rPr lang="en-US" sz="2000" b="0" i="0" u="none" strike="noStrike" baseline="0" smtClean="0">
                <a:latin typeface="Segoe"/>
                <a:ea typeface="ＭＳ ゴシック"/>
                <a:cs typeface="Segoe"/>
              </a:rPr>
              <a:t>. Before you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begin these steps, make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sure that your computer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is on. Sign in to Windows,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if necessary.</a:t>
            </a:r>
          </a:p>
          <a:p>
            <a:pPr lvl="1" rtl="0"/>
            <a:r>
              <a:rPr lang="en-US" sz="200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START</a:t>
            </a:r>
            <a:r>
              <a:rPr lang="en-US" sz="2000" b="0" i="0" u="none" strike="noStrike" baseline="0" smtClean="0">
                <a:latin typeface="Segoe"/>
                <a:ea typeface="ＭＳ ゴシック"/>
                <a:cs typeface="Segoe"/>
              </a:rPr>
              <a:t> PowerPoint.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PowerPoint’s Start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screen appears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(right).</a:t>
            </a:r>
          </a:p>
          <a:p>
            <a:pPr lvl="1" rtl="0"/>
            <a:r>
              <a:rPr lang="en-US" sz="2000" b="0" i="0" u="none" strike="noStrike" baseline="0" smtClean="0">
                <a:latin typeface="Segoe"/>
                <a:ea typeface="ＭＳ ゴシック"/>
                <a:cs typeface="Segoe"/>
              </a:rPr>
              <a:t>Click </a:t>
            </a:r>
            <a:r>
              <a:rPr lang="en-US" sz="2000" b="1" i="0" u="none" strike="noStrike" baseline="0" smtClean="0">
                <a:latin typeface="Segoe"/>
                <a:ea typeface="ＭＳ ゴシック"/>
                <a:cs typeface="Segoe"/>
              </a:rPr>
              <a:t>Blank </a:t>
            </a:r>
            <a:br>
              <a:rPr lang="en-US" sz="2000" b="1" i="0" u="none" strike="noStrike" baseline="0" smtClean="0">
                <a:latin typeface="Segoe"/>
                <a:ea typeface="ＭＳ ゴシック"/>
                <a:cs typeface="Segoe"/>
              </a:rPr>
            </a:br>
            <a:r>
              <a:rPr lang="en-US" sz="2000" b="1" i="0" u="none" strike="noStrike" baseline="0" smtClean="0">
                <a:latin typeface="Segoe"/>
                <a:ea typeface="ＭＳ ゴシック"/>
                <a:cs typeface="Segoe"/>
              </a:rPr>
              <a:t>Presentation</a:t>
            </a:r>
            <a:r>
              <a:rPr lang="en-US" sz="2000" b="0" i="0" u="none" strike="noStrike" baseline="0" smtClean="0">
                <a:latin typeface="Segoe"/>
                <a:ea typeface="ＭＳ ゴシック"/>
                <a:cs typeface="Segoe"/>
              </a:rPr>
              <a:t>, or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press </a:t>
            </a:r>
            <a:r>
              <a:rPr lang="en-US" sz="2000" b="1" i="0" u="none" strike="noStrike" baseline="0" smtClean="0">
                <a:latin typeface="Segoe"/>
                <a:ea typeface="ＭＳ ゴシック"/>
                <a:cs typeface="Segoe"/>
              </a:rPr>
              <a:t>Esc</a:t>
            </a:r>
            <a:r>
              <a:rPr lang="en-US" sz="2000" b="0" i="0" u="none" strike="noStrike" baseline="0" smtClean="0">
                <a:latin typeface="Segoe"/>
                <a:ea typeface="ＭＳ ゴシック"/>
                <a:cs typeface="Segoe"/>
              </a:rPr>
              <a:t>. A new blank presentation appears.</a:t>
            </a:r>
          </a:p>
          <a:p>
            <a:pPr lvl="0" rtl="0"/>
            <a:r>
              <a:rPr lang="en-US" sz="2000" b="1" i="0" u="none" strike="noStrike" baseline="0" smtClean="0">
                <a:latin typeface="Segoe"/>
                <a:ea typeface="ＭＳ ゴシック"/>
                <a:cs typeface="Segoe"/>
              </a:rPr>
              <a:t>PAUSE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LEAVE</a:t>
            </a:r>
            <a:r>
              <a:rPr lang="en-US" sz="2000" b="0" i="0" u="none" strike="noStrike" baseline="0" smtClean="0">
                <a:latin typeface="Segoe"/>
                <a:ea typeface="ＭＳ ゴシック"/>
                <a:cs typeface="Segoe"/>
              </a:rPr>
              <a:t> the blank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867" y="1524000"/>
            <a:ext cx="4732866" cy="3527380"/>
          </a:xfrm>
          <a:prstGeom prst="rect">
            <a:avLst/>
          </a:prstGeom>
        </p:spPr>
      </p:pic>
    </p:spTree>
    <p:extLst>
      <p:ext uri="{BB962C8B-B14F-4D97-AF65-F5344CB8AC3E}">
        <p14:creationId xmlns:p14="http://schemas.microsoft.com/office/powerpoint/2010/main" val="3193350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Duplicate Non-Contiguous Slides</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latin typeface="Segoe"/>
                <a:ea typeface="ＭＳ ゴシック"/>
              </a:rPr>
              <a:t>On the Home tab, click </a:t>
            </a:r>
            <a:r>
              <a:rPr lang="en-US" sz="2000" b="1" i="0" u="none" strike="noStrike" baseline="0" smtClean="0">
                <a:latin typeface="Segoe"/>
                <a:ea typeface="ＭＳ ゴシック"/>
              </a:rPr>
              <a:t>Paste</a:t>
            </a:r>
            <a:r>
              <a:rPr lang="en-US" sz="2000" b="0" i="0" u="none" strike="noStrike" baseline="0" smtClean="0">
                <a:latin typeface="Segoe"/>
                <a:ea typeface="ＭＳ ゴシック"/>
              </a:rPr>
              <a:t>. The copied slides are </a:t>
            </a:r>
            <a:br>
              <a:rPr lang="en-US" sz="2000" b="0" i="0" u="none" strike="noStrike" baseline="0" smtClean="0">
                <a:latin typeface="Segoe"/>
                <a:ea typeface="ＭＳ ゴシック"/>
              </a:rPr>
            </a:br>
            <a:r>
              <a:rPr lang="en-US" sz="2000" b="0" i="0" u="none" strike="noStrike" baseline="0" smtClean="0">
                <a:latin typeface="Segoe"/>
                <a:ea typeface="ＭＳ ゴシック"/>
              </a:rPr>
              <a:t>pasted after </a:t>
            </a:r>
            <a:br>
              <a:rPr lang="en-US" sz="2000" b="0" i="0" u="none" strike="noStrike" baseline="0" smtClean="0">
                <a:latin typeface="Segoe"/>
                <a:ea typeface="ＭＳ ゴシック"/>
              </a:rPr>
            </a:br>
            <a:r>
              <a:rPr lang="en-US" sz="2000" b="0" i="0" u="none" strike="noStrike" baseline="0" smtClean="0">
                <a:latin typeface="Segoe"/>
                <a:ea typeface="ＭＳ ゴシック"/>
              </a:rPr>
              <a:t>slide 9 (right).</a:t>
            </a:r>
          </a:p>
          <a:p>
            <a:pPr lvl="1" rtl="0">
              <a:buAutoNum type="arabicPeriod" startAt="7"/>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slide 2</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1" u="none" strike="noStrike" baseline="0" smtClean="0">
                <a:latin typeface="Segoe"/>
                <a:ea typeface="ＭＳ ゴシック"/>
              </a:rPr>
              <a:t>(This Year’s New </a:t>
            </a:r>
            <a:br>
              <a:rPr lang="en-US" sz="2000" b="0" i="1" u="none" strike="noStrike" baseline="0" smtClean="0">
                <a:latin typeface="Segoe"/>
                <a:ea typeface="ＭＳ ゴシック"/>
              </a:rPr>
            </a:br>
            <a:r>
              <a:rPr lang="en-US" sz="2000" b="0" i="1" u="none" strike="noStrike" baseline="0" smtClean="0">
                <a:latin typeface="Segoe"/>
                <a:ea typeface="ＭＳ ゴシック"/>
              </a:rPr>
              <a:t>Products)</a:t>
            </a:r>
            <a:r>
              <a:rPr lang="en-US" sz="2000" b="0" i="0" u="none" strike="noStrike" baseline="0" smtClean="0">
                <a:latin typeface="Segoe"/>
                <a:ea typeface="ＭＳ ゴシック"/>
              </a:rPr>
              <a:t> to </a:t>
            </a:r>
            <a:br>
              <a:rPr lang="en-US" sz="2000" b="0" i="0" u="none" strike="noStrike" baseline="0" smtClean="0">
                <a:latin typeface="Segoe"/>
                <a:ea typeface="ＭＳ ゴシック"/>
              </a:rPr>
            </a:br>
            <a:r>
              <a:rPr lang="en-US" sz="2000" b="0" i="0" u="none" strike="noStrike" baseline="0" smtClean="0">
                <a:latin typeface="Segoe"/>
                <a:ea typeface="ＭＳ ゴシック"/>
              </a:rPr>
              <a:t>select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267" y="2023533"/>
            <a:ext cx="5270988" cy="3869267"/>
          </a:xfrm>
          <a:prstGeom prst="rect">
            <a:avLst/>
          </a:prstGeom>
        </p:spPr>
      </p:pic>
    </p:spTree>
    <p:extLst>
      <p:ext uri="{BB962C8B-B14F-4D97-AF65-F5344CB8AC3E}">
        <p14:creationId xmlns:p14="http://schemas.microsoft.com/office/powerpoint/2010/main" val="8086052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Duplicate Non-Contiguous Slides</a:t>
            </a:r>
            <a:endParaRPr lang="en-US"/>
          </a:p>
        </p:txBody>
      </p:sp>
      <p:sp>
        <p:nvSpPr>
          <p:cNvPr id="3" name="Content Placeholder 2"/>
          <p:cNvSpPr>
            <a:spLocks noGrp="1"/>
          </p:cNvSpPr>
          <p:nvPr>
            <p:ph idx="1"/>
          </p:nvPr>
        </p:nvSpPr>
        <p:spPr/>
        <p:txBody>
          <a:bodyPr/>
          <a:lstStyle/>
          <a:p>
            <a:pPr lvl="1">
              <a:buFont typeface="+mj-lt"/>
              <a:buAutoNum type="arabicPeriod" startAt="9"/>
            </a:pPr>
            <a:r>
              <a:rPr lang="en-US" sz="2000">
                <a:latin typeface="Segoe"/>
                <a:ea typeface="ＭＳ ゴシック"/>
              </a:rPr>
              <a:t>On the Home tab, open the </a:t>
            </a:r>
            <a:r>
              <a:rPr lang="en-US" sz="2000" b="1">
                <a:latin typeface="Segoe"/>
                <a:ea typeface="ＭＳ ゴシック"/>
              </a:rPr>
              <a:t>New Slide button’s drop-down list</a:t>
            </a:r>
            <a:r>
              <a:rPr lang="en-US" sz="2000">
                <a:latin typeface="Times New Roman"/>
                <a:ea typeface="ＭＳ ゴシック"/>
              </a:rPr>
              <a:t>.</a:t>
            </a:r>
          </a:p>
          <a:p>
            <a:pPr lvl="1">
              <a:buAutoNum type="arabicPeriod" startAt="9"/>
            </a:pPr>
            <a:r>
              <a:rPr lang="en-US" sz="2000">
                <a:latin typeface="Segoe"/>
                <a:ea typeface="ＭＳ ゴシック"/>
              </a:rPr>
              <a:t>Click </a:t>
            </a:r>
            <a:r>
              <a:rPr lang="en-US" sz="2000" b="1">
                <a:latin typeface="Segoe"/>
                <a:ea typeface="ＭＳ ゴシック"/>
              </a:rPr>
              <a:t>Duplicate Selected Slides</a:t>
            </a:r>
            <a:r>
              <a:rPr lang="en-US" sz="2000">
                <a:latin typeface="Segoe"/>
                <a:ea typeface="ＭＳ ゴシック"/>
              </a:rPr>
              <a:t>. A copy of slide 2 is pasted directly following the original slide 2.</a:t>
            </a:r>
          </a:p>
          <a:p>
            <a:pPr lvl="1">
              <a:buAutoNum type="arabicPeriod" startAt="9"/>
            </a:pPr>
            <a:r>
              <a:rPr lang="en-US" sz="2000">
                <a:latin typeface="Segoe"/>
                <a:ea typeface="ＭＳ ゴシック"/>
              </a:rPr>
              <a:t> </a:t>
            </a:r>
            <a:r>
              <a:rPr lang="en-US" sz="2000" b="1">
                <a:latin typeface="Segoe"/>
                <a:ea typeface="ＭＳ ゴシック"/>
              </a:rPr>
              <a:t>SAVE</a:t>
            </a:r>
            <a:r>
              <a:rPr lang="en-US" sz="2000">
                <a:latin typeface="Segoe"/>
                <a:ea typeface="ＭＳ ゴシック"/>
              </a:rPr>
              <a:t> the presentation file and </a:t>
            </a:r>
            <a:r>
              <a:rPr lang="en-US" sz="2000" b="1">
                <a:latin typeface="Segoe"/>
                <a:ea typeface="ＭＳ ゴシック"/>
              </a:rPr>
              <a:t>CLOSE</a:t>
            </a:r>
            <a:r>
              <a:rPr lang="en-US" sz="2000">
                <a:latin typeface="Segoe"/>
                <a:ea typeface="ＭＳ ゴシック"/>
              </a:rPr>
              <a:t> it.</a:t>
            </a:r>
          </a:p>
          <a:p>
            <a:pPr lvl="0">
              <a:buClr>
                <a:srgbClr val="DD5900"/>
              </a:buClr>
            </a:pPr>
            <a:r>
              <a:rPr lang="en-US" sz="2000" b="1">
                <a:latin typeface="Segoe"/>
                <a:ea typeface="ＭＳ ゴシック"/>
              </a:rPr>
              <a:t>PAUSE</a:t>
            </a:r>
            <a:r>
              <a:rPr lang="en-US" sz="2000">
                <a:latin typeface="Segoe"/>
                <a:ea typeface="ＭＳ ゴシック"/>
              </a:rPr>
              <a:t>. </a:t>
            </a:r>
            <a:r>
              <a:rPr lang="en-US" sz="2000" b="1">
                <a:latin typeface="Segoe"/>
                <a:ea typeface="ＭＳ ゴシック"/>
              </a:rPr>
              <a:t>LEAVE</a:t>
            </a:r>
            <a:r>
              <a:rPr lang="en-US" sz="2000">
                <a:latin typeface="Segoe"/>
                <a:ea typeface="ＭＳ ゴシック"/>
              </a:rPr>
              <a:t> PowerPoint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3490968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Duplicate Non-Contiguous Slides</a:t>
            </a:r>
          </a:p>
        </p:txBody>
      </p:sp>
      <p:sp>
        <p:nvSpPr>
          <p:cNvPr id="3" name="Text Placeholder 2"/>
          <p:cNvSpPr>
            <a:spLocks noGrp="1"/>
          </p:cNvSpPr>
          <p:nvPr>
            <p:ph type="body" idx="1"/>
          </p:nvPr>
        </p:nvSpPr>
        <p:spPr/>
        <p:txBody>
          <a:bodyPr/>
          <a:lstStyle/>
          <a:p>
            <a:pPr lvl="0" rtl="0"/>
            <a:r>
              <a:rPr lang="en-US" b="1" i="1" u="none" strike="noStrike" baseline="0" smtClean="0">
                <a:latin typeface="Segoe"/>
                <a:ea typeface="ＭＳ ゴシック"/>
              </a:rPr>
              <a:t>Contiguous</a:t>
            </a:r>
            <a:r>
              <a:rPr lang="en-US" b="0" i="0" u="none" strike="noStrike" baseline="0" smtClean="0">
                <a:latin typeface="Segoe"/>
                <a:ea typeface="ＭＳ ゴシック"/>
              </a:rPr>
              <a:t> means “together,” so </a:t>
            </a:r>
            <a:r>
              <a:rPr lang="en-US" b="1" i="1" u="none" strike="noStrike" baseline="0" smtClean="0">
                <a:latin typeface="Segoe"/>
                <a:ea typeface="ＭＳ ゴシック"/>
              </a:rPr>
              <a:t>non-contiguous</a:t>
            </a:r>
            <a:r>
              <a:rPr lang="en-US" b="0" i="0" u="none" strike="noStrike" baseline="0" smtClean="0">
                <a:latin typeface="Segoe"/>
                <a:ea typeface="ＭＳ ゴシック"/>
              </a:rPr>
              <a:t> slides are not adjacent to one another in the presentation. </a:t>
            </a:r>
          </a:p>
          <a:p>
            <a:pPr lvl="0" rtl="0"/>
            <a:r>
              <a:rPr lang="en-US" b="0" i="0" u="none" strike="noStrike" baseline="0" smtClean="0">
                <a:latin typeface="Segoe"/>
                <a:ea typeface="ＭＳ ゴシック"/>
              </a:rPr>
              <a:t>To select non-contiguous slides hold down Ctrl as you click each one you want. To select contiguous slides, you can use the Shift key. </a:t>
            </a:r>
          </a:p>
          <a:p>
            <a:pPr lvl="0" rtl="0"/>
            <a:r>
              <a:rPr lang="en-US" b="0" i="0" u="none" strike="noStrike" baseline="0" smtClean="0">
                <a:latin typeface="Segoe"/>
                <a:ea typeface="ＭＳ ゴシック"/>
              </a:rPr>
              <a:t>Click the first slide in the group, and then hold down the Shift key as you click the last slide in the group. All the intervening slides are selected also.</a:t>
            </a:r>
          </a:p>
          <a:p>
            <a:pPr lvl="0" rtl="0"/>
            <a:r>
              <a:rPr lang="en-US" b="0" i="0" u="none" strike="noStrike" baseline="0" smtClean="0">
                <a:latin typeface="Segoe"/>
                <a:ea typeface="ＭＳ ゴシック"/>
              </a:rPr>
              <a:t>You can also select slides from the Slides pane in Normal or Outline view.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3784471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Duplicate Non-Contiguous Slides</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On the Outline pane in </a:t>
            </a:r>
            <a:br>
              <a:rPr lang="en-US" sz="2000" b="0" i="0" u="none" strike="noStrike" baseline="0" smtClean="0">
                <a:latin typeface="Segoe"/>
                <a:ea typeface="ＭＳ ゴシック"/>
              </a:rPr>
            </a:br>
            <a:r>
              <a:rPr lang="en-US" sz="2000" b="0" i="0" u="none" strike="noStrike" baseline="0" smtClean="0">
                <a:latin typeface="Segoe"/>
                <a:ea typeface="ＭＳ ゴシック"/>
              </a:rPr>
              <a:t>Normal view, select slide </a:t>
            </a:r>
            <a:br>
              <a:rPr lang="en-US" sz="2000" b="0" i="0" u="none" strike="noStrike" baseline="0" smtClean="0">
                <a:latin typeface="Segoe"/>
                <a:ea typeface="ＭＳ ゴシック"/>
              </a:rPr>
            </a:br>
            <a:r>
              <a:rPr lang="en-US" sz="2000" b="0" i="0" u="none" strike="noStrike" baseline="0" smtClean="0">
                <a:latin typeface="Segoe"/>
                <a:ea typeface="ＭＳ ゴシック"/>
              </a:rPr>
              <a:t>thumbnails just as in </a:t>
            </a:r>
            <a:br>
              <a:rPr lang="en-US" sz="2000" b="0" i="0" u="none" strike="noStrike" baseline="0" smtClean="0">
                <a:latin typeface="Segoe"/>
                <a:ea typeface="ＭＳ ゴシック"/>
              </a:rPr>
            </a:br>
            <a:r>
              <a:rPr lang="en-US" sz="2000" b="0" i="0" u="none" strike="noStrike" baseline="0" smtClean="0">
                <a:latin typeface="Segoe"/>
                <a:ea typeface="ＭＳ ゴシック"/>
              </a:rPr>
              <a:t>Slide Sorter view. </a:t>
            </a:r>
          </a:p>
          <a:p>
            <a:pPr lvl="0" rtl="0"/>
            <a:r>
              <a:rPr lang="en-US" sz="2000" b="0" i="0" u="none" strike="noStrike" baseline="0" smtClean="0">
                <a:latin typeface="Segoe"/>
                <a:ea typeface="ＭＳ ゴシック"/>
              </a:rPr>
              <a:t>On the Outline pane in </a:t>
            </a:r>
            <a:br>
              <a:rPr lang="en-US" sz="2000" b="0" i="0" u="none" strike="noStrike" baseline="0" smtClean="0">
                <a:latin typeface="Segoe"/>
                <a:ea typeface="ＭＳ ゴシック"/>
              </a:rPr>
            </a:br>
            <a:r>
              <a:rPr lang="en-US" sz="2000" b="0" i="0" u="none" strike="noStrike" baseline="0" smtClean="0">
                <a:latin typeface="Segoe"/>
                <a:ea typeface="ＭＳ ゴシック"/>
              </a:rPr>
              <a:t>Outline view, click the </a:t>
            </a:r>
            <a:br>
              <a:rPr lang="en-US" sz="2000" b="0" i="0" u="none" strike="noStrike" baseline="0" smtClean="0">
                <a:latin typeface="Segoe"/>
                <a:ea typeface="ＭＳ ゴシック"/>
              </a:rPr>
            </a:br>
            <a:r>
              <a:rPr lang="en-US" sz="2000" b="0" i="0" u="none" strike="noStrike" baseline="0" smtClean="0">
                <a:latin typeface="Segoe"/>
                <a:ea typeface="ＭＳ ゴシック"/>
              </a:rPr>
              <a:t>small rectangle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 icon) to the left of </a:t>
            </a:r>
            <a:br>
              <a:rPr lang="en-US" sz="2000" b="0" i="0" u="none" strike="noStrike" baseline="0" smtClean="0">
                <a:latin typeface="Segoe"/>
                <a:ea typeface="ＭＳ ゴシック"/>
              </a:rPr>
            </a:br>
            <a:r>
              <a:rPr lang="en-US" sz="2000" b="0" i="0" u="none" strike="noStrike" baseline="0" smtClean="0">
                <a:latin typeface="Segoe"/>
                <a:ea typeface="ＭＳ ゴシック"/>
              </a:rPr>
              <a:t>the slide title to select </a:t>
            </a:r>
            <a:br>
              <a:rPr lang="en-US" sz="2000" b="0" i="0" u="none" strike="noStrike" baseline="0" smtClean="0">
                <a:latin typeface="Segoe"/>
                <a:ea typeface="ＭＳ ゴシック"/>
              </a:rPr>
            </a:br>
            <a:r>
              <a:rPr lang="en-US" sz="2000" b="0" i="0" u="none" strike="noStrike" baseline="0" smtClean="0">
                <a:latin typeface="Segoe"/>
                <a:ea typeface="ＭＳ ゴシック"/>
              </a:rPr>
              <a:t>everything on that slide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2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4953000" cy="3736583"/>
          </a:xfrm>
          <a:prstGeom prst="rect">
            <a:avLst/>
          </a:prstGeom>
        </p:spPr>
      </p:pic>
    </p:spTree>
    <p:extLst>
      <p:ext uri="{BB962C8B-B14F-4D97-AF65-F5344CB8AC3E}">
        <p14:creationId xmlns:p14="http://schemas.microsoft.com/office/powerpoint/2010/main" val="1109229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Rearrange the Slides in a Presentation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rearrange the slides in a presentation, do the following:</a:t>
            </a:r>
          </a:p>
          <a:p>
            <a:pPr lvl="1" rtl="0"/>
            <a:r>
              <a:rPr lang="en-US" i="0" u="none" strike="noStrike" baseline="0" smtClean="0">
                <a:latin typeface="Segoe"/>
                <a:ea typeface="ＭＳ ゴシック"/>
              </a:rPr>
              <a:t>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Management Values</a:t>
            </a:r>
            <a:r>
              <a:rPr lang="en-US" b="0" i="0" u="none" strike="noStrike" baseline="0" smtClean="0">
                <a:latin typeface="Segoe"/>
                <a:ea typeface="ＭＳ ゴシック"/>
              </a:rPr>
              <a:t> presentation, and then save it as </a:t>
            </a:r>
            <a:r>
              <a:rPr lang="en-US" b="1" i="1" u="none" strike="noStrike" baseline="0" smtClean="0">
                <a:latin typeface="Segoe"/>
                <a:ea typeface="ＭＳ ゴシック"/>
              </a:rPr>
              <a:t>Management Values Final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View</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Slide Sorter</a:t>
            </a:r>
            <a:r>
              <a:rPr lang="en-US" b="0" i="0" u="none" strike="noStrike" baseline="0" smtClean="0">
                <a:latin typeface="Segoe"/>
                <a:ea typeface="ＭＳ ゴシック"/>
              </a:rPr>
              <a:t> button to switch to Slide Sorter view. The presentation’s slides appear together in a single window.</a:t>
            </a:r>
          </a:p>
          <a:p>
            <a:pPr lvl="1" rtl="0"/>
            <a:r>
              <a:rPr lang="en-US" b="0" i="0" u="none" strike="noStrike" baseline="0" smtClean="0">
                <a:latin typeface="Segoe"/>
                <a:ea typeface="ＭＳ ゴシック"/>
              </a:rPr>
              <a:t> Use the </a:t>
            </a:r>
            <a:r>
              <a:rPr lang="en-US" b="1" i="0" u="none" strike="noStrike" baseline="0" smtClean="0">
                <a:latin typeface="Segoe"/>
                <a:ea typeface="ＭＳ ゴシック"/>
              </a:rPr>
              <a:t>Zoom control</a:t>
            </a:r>
            <a:r>
              <a:rPr lang="en-US" b="0" i="0" u="none" strike="noStrike" baseline="0" smtClean="0">
                <a:latin typeface="Segoe"/>
                <a:ea typeface="ＭＳ ゴシック"/>
              </a:rPr>
              <a:t> in the Status Bar to set the Zoom to </a:t>
            </a:r>
            <a:r>
              <a:rPr lang="en-US" b="1" i="0" u="none" strike="noStrike" baseline="0" smtClean="0">
                <a:latin typeface="Segoe"/>
                <a:ea typeface="ＭＳ ゴシック"/>
              </a:rPr>
              <a:t>70%</a:t>
            </a:r>
            <a:r>
              <a:rPr lang="en-US" b="0" i="0" u="none" strike="noStrike" baseline="0" smtClean="0">
                <a:latin typeface="Segoe"/>
                <a:ea typeface="ＭＳ ゴシック"/>
              </a:rPr>
              <a:t> if it is not already so.</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585781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Rearrange the Slides in a Presentation</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slide 5</a:t>
            </a:r>
            <a:r>
              <a:rPr lang="en-US" sz="2000" b="0" i="0" u="none" strike="noStrike" baseline="0" smtClean="0">
                <a:latin typeface="Segoe"/>
                <a:ea typeface="ＭＳ ゴシック"/>
              </a:rPr>
              <a:t> </a:t>
            </a:r>
            <a:r>
              <a:rPr lang="en-US" sz="2000" b="0" i="1" u="none" strike="noStrike" baseline="0" smtClean="0">
                <a:latin typeface="Segoe"/>
                <a:ea typeface="ＭＳ ゴシック"/>
              </a:rPr>
              <a:t>(Our extended family)</a:t>
            </a:r>
            <a:r>
              <a:rPr lang="en-US" sz="2000" b="0" i="0" u="none" strike="noStrike" baseline="0" smtClean="0">
                <a:latin typeface="Segoe"/>
                <a:ea typeface="ＭＳ ゴシック"/>
              </a:rPr>
              <a:t> and drag it to the </a:t>
            </a:r>
            <a:r>
              <a:rPr lang="en-US" sz="2000" b="1" i="0" u="none" strike="noStrike" baseline="0" smtClean="0">
                <a:latin typeface="Segoe"/>
                <a:ea typeface="ＭＳ ゴシック"/>
              </a:rPr>
              <a:t>left of slide 4</a:t>
            </a:r>
            <a:r>
              <a:rPr lang="en-US" sz="2000" b="0" i="0" u="none" strike="noStrike" baseline="0" smtClean="0">
                <a:latin typeface="Segoe"/>
                <a:ea typeface="ＭＳ ゴシック"/>
              </a:rPr>
              <a:t> </a:t>
            </a:r>
            <a:r>
              <a:rPr lang="en-US" sz="2000" b="0" i="1" u="none" strike="noStrike" baseline="0" smtClean="0">
                <a:latin typeface="Segoe"/>
                <a:ea typeface="ＭＳ ゴシック"/>
              </a:rPr>
              <a:t>(Our customers)</a:t>
            </a:r>
            <a:r>
              <a:rPr lang="en-US" sz="2000" b="0" i="0" u="none" strike="noStrike" baseline="0" smtClean="0">
                <a:latin typeface="Segoe"/>
                <a:ea typeface="ＭＳ ゴシック"/>
              </a:rPr>
              <a:t> (below). The moved slide is now slide 4.</a:t>
            </a:r>
          </a:p>
          <a:p>
            <a:pPr lvl="1" rtl="0">
              <a:buAutoNum type="arabicPeriod" startAt="4"/>
            </a:pPr>
            <a:r>
              <a:rPr lang="en-US" sz="2000" b="0" i="0" u="none" strike="noStrike" baseline="0" smtClean="0">
                <a:latin typeface="Segoe"/>
                <a:ea typeface="ＭＳ ゴシック"/>
              </a:rPr>
              <a:t>Switch to </a:t>
            </a:r>
            <a:r>
              <a:rPr lang="en-US" sz="2000" b="1" i="0" u="none" strike="noStrike" baseline="0" smtClean="0">
                <a:latin typeface="Segoe"/>
                <a:ea typeface="ＭＳ ゴシック"/>
              </a:rPr>
              <a:t>Outline </a:t>
            </a:r>
            <a:br>
              <a:rPr lang="en-US" sz="2000" b="1" i="0" u="none" strike="noStrike" baseline="0" smtClean="0">
                <a:latin typeface="Segoe"/>
                <a:ea typeface="ＭＳ ゴシック"/>
              </a:rPr>
            </a:br>
            <a:r>
              <a:rPr lang="en-US" sz="2000" b="1" i="0" u="none" strike="noStrike" baseline="0" smtClean="0">
                <a:latin typeface="Segoe"/>
                <a:ea typeface="ＭＳ ゴシック"/>
              </a:rPr>
              <a:t>view</a:t>
            </a:r>
            <a:r>
              <a:rPr lang="en-US" sz="2000" b="0" i="0" u="none" strike="noStrike" baseline="0" smtClean="0">
                <a:latin typeface="Segoe"/>
                <a:ea typeface="ＭＳ ゴシック"/>
              </a:rPr>
              <a:t>, 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Outline pane, click</a:t>
            </a:r>
            <a:br>
              <a:rPr lang="en-US" sz="2000" b="0" i="0" u="none" strike="noStrike" baseline="0" smtClean="0">
                <a:latin typeface="Segoe"/>
                <a:ea typeface="ＭＳ ゴシック"/>
              </a:rPr>
            </a:br>
            <a:r>
              <a:rPr lang="en-US" sz="2000" b="1" i="0" u="none" strike="noStrike" baseline="0" smtClean="0">
                <a:latin typeface="Segoe"/>
                <a:ea typeface="ＭＳ ゴシック"/>
              </a:rPr>
              <a:t>the icon to the </a:t>
            </a:r>
            <a:br>
              <a:rPr lang="en-US" sz="2000" b="1" i="0" u="none" strike="noStrike" baseline="0" smtClean="0">
                <a:latin typeface="Segoe"/>
                <a:ea typeface="ＭＳ ゴシック"/>
              </a:rPr>
            </a:br>
            <a:r>
              <a:rPr lang="en-US" sz="2000" b="1" i="0" u="none" strike="noStrike" baseline="0" smtClean="0">
                <a:latin typeface="Segoe"/>
                <a:ea typeface="ＭＳ ゴシック"/>
              </a:rPr>
              <a:t>left of slide 7’s </a:t>
            </a:r>
            <a:br>
              <a:rPr lang="en-US" sz="2000" b="1" i="0" u="none" strike="noStrike" baseline="0" smtClean="0">
                <a:latin typeface="Segoe"/>
                <a:ea typeface="ＭＳ ゴシック"/>
              </a:rPr>
            </a:br>
            <a:r>
              <a:rPr lang="en-US" sz="2000" b="1" i="0" u="none" strike="noStrike" baseline="0" smtClean="0">
                <a:latin typeface="Segoe"/>
                <a:ea typeface="ＭＳ ゴシック"/>
              </a:rPr>
              <a:t>title </a:t>
            </a:r>
            <a:r>
              <a:rPr lang="en-US" sz="2000" b="1" i="1" u="none" strike="noStrike" baseline="0" smtClean="0">
                <a:latin typeface="Segoe"/>
                <a:ea typeface="ＭＳ ゴシック"/>
              </a:rPr>
              <a:t>(We </a:t>
            </a:r>
            <a:br>
              <a:rPr lang="en-US" sz="2000" b="1" i="1" u="none" strike="noStrike" baseline="0" smtClean="0">
                <a:latin typeface="Segoe"/>
                <a:ea typeface="ＭＳ ゴシック"/>
              </a:rPr>
            </a:br>
            <a:r>
              <a:rPr lang="en-US" sz="2000" b="1" i="1" u="none" strike="noStrike" baseline="0" smtClean="0">
                <a:latin typeface="Segoe"/>
                <a:ea typeface="ＭＳ ゴシック"/>
              </a:rPr>
              <a:t>commit </a:t>
            </a:r>
            <a:br>
              <a:rPr lang="en-US" sz="2000" b="1" i="1" u="none" strike="noStrike" baseline="0" smtClean="0">
                <a:latin typeface="Segoe"/>
                <a:ea typeface="ＭＳ ゴシック"/>
              </a:rPr>
            </a:br>
            <a:r>
              <a:rPr lang="en-US" sz="2000" b="1" i="1" u="none" strike="noStrike" baseline="0" smtClean="0">
                <a:latin typeface="Segoe"/>
                <a:ea typeface="ＭＳ ゴシック"/>
              </a:rPr>
              <a:t>ourselves)</a:t>
            </a:r>
            <a:r>
              <a:rPr lang="en-US" sz="2000" b="0" i="0" u="none" strike="noStrike" baseline="0" smtClean="0">
                <a:latin typeface="Segoe"/>
                <a:ea typeface="ＭＳ ゴシック"/>
              </a:rPr>
              <a:t>. All </a:t>
            </a:r>
            <a:br>
              <a:rPr lang="en-US" sz="2000" b="0" i="0" u="none" strike="noStrike" baseline="0" smtClean="0">
                <a:latin typeface="Segoe"/>
                <a:ea typeface="ＭＳ ゴシック"/>
              </a:rPr>
            </a:br>
            <a:r>
              <a:rPr lang="en-US" sz="2000" b="0" i="0" u="none" strike="noStrike" baseline="0" smtClean="0">
                <a:latin typeface="Segoe"/>
                <a:ea typeface="ＭＳ ゴシック"/>
              </a:rPr>
              <a:t>the text from </a:t>
            </a:r>
            <a:br>
              <a:rPr lang="en-US" sz="2000" b="0" i="0" u="none" strike="noStrike" baseline="0" smtClean="0">
                <a:latin typeface="Segoe"/>
                <a:ea typeface="ＭＳ ゴシック"/>
              </a:rPr>
            </a:br>
            <a:r>
              <a:rPr lang="en-US" sz="2000" b="0" i="0" u="none" strike="noStrike" baseline="0" smtClean="0">
                <a:latin typeface="Segoe"/>
                <a:ea typeface="ＭＳ ゴシック"/>
              </a:rPr>
              <a:t>slide 7 is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302933"/>
            <a:ext cx="4953000" cy="3187469"/>
          </a:xfrm>
          <a:prstGeom prst="rect">
            <a:avLst/>
          </a:prstGeom>
        </p:spPr>
      </p:pic>
    </p:spTree>
    <p:extLst>
      <p:ext uri="{BB962C8B-B14F-4D97-AF65-F5344CB8AC3E}">
        <p14:creationId xmlns:p14="http://schemas.microsoft.com/office/powerpoint/2010/main" val="95417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Rearrange the Slides in a Presentation</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Drag </a:t>
            </a:r>
            <a:r>
              <a:rPr lang="en-US" b="1" i="0" u="none" strike="noStrike" baseline="0" smtClean="0">
                <a:latin typeface="Segoe"/>
                <a:ea typeface="ＭＳ ゴシック"/>
              </a:rPr>
              <a:t>slide 7’s icon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downward. When a </a:t>
            </a:r>
            <a:br>
              <a:rPr lang="en-US" b="0" i="0" u="none" strike="noStrike" baseline="0" smtClean="0">
                <a:latin typeface="Segoe"/>
                <a:ea typeface="ＭＳ ゴシック"/>
              </a:rPr>
            </a:br>
            <a:r>
              <a:rPr lang="en-US" b="0" i="0" u="none" strike="noStrike" baseline="0" smtClean="0">
                <a:latin typeface="Segoe"/>
                <a:ea typeface="ＭＳ ゴシック"/>
              </a:rPr>
              <a:t>vertical line appears </a:t>
            </a:r>
            <a:br>
              <a:rPr lang="en-US" b="0" i="0" u="none" strike="noStrike" baseline="0" smtClean="0">
                <a:latin typeface="Segoe"/>
                <a:ea typeface="ＭＳ ゴシック"/>
              </a:rPr>
            </a:br>
            <a:r>
              <a:rPr lang="en-US" b="0" i="0" u="none" strike="noStrike" baseline="0" smtClean="0">
                <a:latin typeface="Segoe"/>
                <a:ea typeface="ＭＳ ゴシック"/>
              </a:rPr>
              <a:t>between slides 8 and 9, </a:t>
            </a:r>
            <a:br>
              <a:rPr lang="en-US" b="0" i="0" u="none" strike="noStrike" baseline="0" smtClean="0">
                <a:latin typeface="Segoe"/>
                <a:ea typeface="ＭＳ ゴシック"/>
              </a:rPr>
            </a:br>
            <a:r>
              <a:rPr lang="en-US" b="0" i="0" u="none" strike="noStrike" baseline="0" smtClean="0">
                <a:latin typeface="Segoe"/>
                <a:ea typeface="ＭＳ ゴシック"/>
              </a:rPr>
              <a:t>release the mouse </a:t>
            </a:r>
            <a:br>
              <a:rPr lang="en-US" b="0" i="0" u="none" strike="noStrike" baseline="0" smtClean="0">
                <a:latin typeface="Segoe"/>
                <a:ea typeface="ＭＳ ゴシック"/>
              </a:rPr>
            </a:br>
            <a:r>
              <a:rPr lang="en-US" b="0" i="0" u="none" strike="noStrike" baseline="0" smtClean="0">
                <a:latin typeface="Segoe"/>
                <a:ea typeface="ＭＳ ゴシック"/>
              </a:rPr>
              <a:t>button. The moved slide </a:t>
            </a:r>
            <a:br>
              <a:rPr lang="en-US" b="0" i="0" u="none" strike="noStrike" baseline="0" smtClean="0">
                <a:latin typeface="Segoe"/>
                <a:ea typeface="ＭＳ ゴシック"/>
              </a:rPr>
            </a:br>
            <a:r>
              <a:rPr lang="en-US" b="0" i="0" u="none" strike="noStrike" baseline="0" smtClean="0">
                <a:latin typeface="Segoe"/>
                <a:ea typeface="ＭＳ ゴシック"/>
              </a:rPr>
              <a:t>is now slide 8 (right).</a:t>
            </a:r>
          </a:p>
          <a:p>
            <a:pPr lvl="1" rtl="0">
              <a:buAutoNum type="arabicPeriod" startAt="6"/>
            </a:pPr>
            <a:r>
              <a:rPr lang="en-US" b="0" i="0" u="none" strike="noStrike" baseline="0" smtClean="0">
                <a:latin typeface="Segoe"/>
                <a:ea typeface="ＭＳ ゴシック"/>
              </a:rPr>
              <a:t>Switch to </a:t>
            </a:r>
            <a:r>
              <a:rPr lang="en-US" b="1" i="0" u="none" strike="noStrike" baseline="0" smtClean="0">
                <a:latin typeface="Segoe"/>
                <a:ea typeface="ＭＳ ゴシック"/>
              </a:rPr>
              <a:t>Normal view</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and select </a:t>
            </a:r>
            <a:r>
              <a:rPr lang="en-US" b="1" i="0" u="none" strike="noStrike" baseline="0" smtClean="0">
                <a:latin typeface="Segoe"/>
                <a:ea typeface="ＭＳ ゴシック"/>
              </a:rPr>
              <a:t>slide 8 </a:t>
            </a:r>
            <a:r>
              <a:rPr lang="en-US" b="0" i="1" u="none" strike="noStrike" baseline="0" smtClean="0">
                <a:latin typeface="Segoe"/>
                <a:ea typeface="ＭＳ ゴシック"/>
              </a:rPr>
              <a:t>(We </a:t>
            </a:r>
            <a:br>
              <a:rPr lang="en-US" b="0" i="1" u="none" strike="noStrike" baseline="0" smtClean="0">
                <a:latin typeface="Segoe"/>
                <a:ea typeface="ＭＳ ゴシック"/>
              </a:rPr>
            </a:br>
            <a:r>
              <a:rPr lang="en-US" b="0" i="1" u="none" strike="noStrike" baseline="0" smtClean="0">
                <a:latin typeface="Segoe"/>
                <a:ea typeface="ＭＳ ゴシック"/>
              </a:rPr>
              <a:t>commit ourselves)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02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524000"/>
            <a:ext cx="3922925" cy="3666067"/>
          </a:xfrm>
          <a:prstGeom prst="rect">
            <a:avLst/>
          </a:prstGeom>
        </p:spPr>
      </p:pic>
    </p:spTree>
    <p:extLst>
      <p:ext uri="{BB962C8B-B14F-4D97-AF65-F5344CB8AC3E}">
        <p14:creationId xmlns:p14="http://schemas.microsoft.com/office/powerpoint/2010/main" val="3608049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Rearrange the Slides in a Presentation</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cs typeface="Segoe"/>
              </a:rPr>
              <a:t>Drag </a:t>
            </a:r>
            <a:r>
              <a:rPr lang="en-US" sz="2000" b="1" i="0" u="none" strike="noStrike" baseline="0" smtClean="0">
                <a:latin typeface="Segoe"/>
                <a:ea typeface="ＭＳ ゴシック"/>
                <a:cs typeface="Segoe"/>
              </a:rPr>
              <a:t>slide 8 downward</a:t>
            </a:r>
            <a:r>
              <a:rPr lang="en-US" sz="2000" b="0" i="0" u="none" strike="noStrike" baseline="0" smtClean="0">
                <a:latin typeface="Segoe"/>
                <a:ea typeface="ＭＳ ゴシック"/>
                <a:cs typeface="Segoe"/>
              </a:rPr>
              <a:t> and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drop it between </a:t>
            </a:r>
            <a:r>
              <a:rPr lang="en-US" sz="2000" b="1" i="0" u="none" strike="noStrike" baseline="0" smtClean="0">
                <a:latin typeface="Segoe"/>
                <a:ea typeface="ＭＳ ゴシック"/>
                <a:cs typeface="Segoe"/>
              </a:rPr>
              <a:t>slides 9 and </a:t>
            </a:r>
            <a:br>
              <a:rPr lang="en-US" sz="2000" b="1" i="0" u="none" strike="noStrike" baseline="0" smtClean="0">
                <a:latin typeface="Segoe"/>
                <a:ea typeface="ＭＳ ゴシック"/>
                <a:cs typeface="Segoe"/>
              </a:rPr>
            </a:br>
            <a:r>
              <a:rPr lang="en-US" sz="2000" b="1" i="0" u="none" strike="noStrike" baseline="0" smtClean="0">
                <a:latin typeface="Segoe"/>
                <a:ea typeface="ＭＳ ゴシック"/>
                <a:cs typeface="Segoe"/>
              </a:rPr>
              <a:t>10</a:t>
            </a:r>
            <a:r>
              <a:rPr lang="en-US" sz="2000" b="0" i="0" u="none" strike="noStrike" baseline="0" smtClean="0">
                <a:latin typeface="Segoe"/>
                <a:ea typeface="ＭＳ ゴシック"/>
                <a:cs typeface="Segoe"/>
              </a:rPr>
              <a:t> (right), and then release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the mouse button. The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moved slide is now slide 9.</a:t>
            </a:r>
          </a:p>
          <a:p>
            <a:pPr lvl="1" rtl="0">
              <a:buAutoNum type="arabicPeriod" startAt="8"/>
            </a:pPr>
            <a:r>
              <a:rPr lang="en-US" sz="200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SAVE</a:t>
            </a:r>
            <a:r>
              <a:rPr lang="en-US" sz="2000" b="0" i="0" u="none" strike="noStrike" baseline="0" smtClean="0">
                <a:latin typeface="Segoe"/>
                <a:ea typeface="ＭＳ ゴシック"/>
                <a:cs typeface="Segoe"/>
              </a:rPr>
              <a:t> the presentation.</a:t>
            </a:r>
          </a:p>
          <a:p>
            <a:pPr lvl="0" rtl="0"/>
            <a:r>
              <a:rPr lang="en-US" sz="2000" b="1" i="0" u="none" strike="noStrike" baseline="0" smtClean="0">
                <a:latin typeface="Segoe"/>
                <a:ea typeface="ＭＳ ゴシック"/>
                <a:cs typeface="Segoe"/>
              </a:rPr>
              <a:t>PAUSE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LEAVE</a:t>
            </a:r>
            <a:r>
              <a:rPr lang="en-US" sz="2000" b="0" i="0" u="none" strike="noStrike" baseline="0" smtClean="0">
                <a:latin typeface="Segoe"/>
                <a:ea typeface="ＭＳ ゴシック"/>
                <a:cs typeface="Segoe"/>
              </a:rPr>
              <a:t> the presentation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8149" y="1591734"/>
            <a:ext cx="3834476" cy="4584700"/>
          </a:xfrm>
          <a:prstGeom prst="rect">
            <a:avLst/>
          </a:prstGeom>
        </p:spPr>
      </p:pic>
    </p:spTree>
    <p:extLst>
      <p:ext uri="{BB962C8B-B14F-4D97-AF65-F5344CB8AC3E}">
        <p14:creationId xmlns:p14="http://schemas.microsoft.com/office/powerpoint/2010/main" val="1771274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Delete a Slide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cs typeface="Segoe"/>
              </a:rPr>
              <a:t>USE</a:t>
            </a:r>
            <a:r>
              <a:rPr lang="en-US" b="0" i="0" u="none" strike="noStrike" baseline="0" smtClean="0">
                <a:solidFill>
                  <a:srgbClr val="000000"/>
                </a:solidFill>
                <a:latin typeface="Segoe"/>
                <a:ea typeface="ＭＳ ゴシック"/>
                <a:cs typeface="Segoe"/>
              </a:rPr>
              <a:t> the </a:t>
            </a:r>
            <a:r>
              <a:rPr lang="en-US" b="1" i="1" u="none" strike="noStrike" baseline="0" smtClean="0">
                <a:solidFill>
                  <a:srgbClr val="000000"/>
                </a:solidFill>
                <a:latin typeface="Segoe"/>
                <a:ea typeface="ＭＳ ゴシック"/>
                <a:cs typeface="Segoe"/>
              </a:rPr>
              <a:t>Management Values Final </a:t>
            </a:r>
            <a:r>
              <a:rPr lang="en-US" b="0" i="0" u="none" strike="noStrike" baseline="0" smtClean="0">
                <a:solidFill>
                  <a:srgbClr val="000000"/>
                </a:solidFill>
                <a:latin typeface="Segoe"/>
                <a:ea typeface="ＭＳ ゴシック"/>
                <a:cs typeface="Segoe"/>
              </a:rPr>
              <a:t>presentation that is still open from the previous exercise.</a:t>
            </a:r>
          </a:p>
          <a:p>
            <a:pPr lvl="1" rtl="0"/>
            <a:r>
              <a:rPr lang="en-US" b="0" i="0" u="none" strike="noStrike" baseline="0" smtClean="0">
                <a:solidFill>
                  <a:srgbClr val="000000"/>
                </a:solidFill>
                <a:latin typeface="Segoe"/>
                <a:ea typeface="ＭＳ ゴシック"/>
                <a:cs typeface="Segoe"/>
              </a:rPr>
              <a:t>In Slide Sorter view, click </a:t>
            </a:r>
            <a:r>
              <a:rPr lang="en-US" b="1" i="0" u="none" strike="noStrike" baseline="0" smtClean="0">
                <a:solidFill>
                  <a:srgbClr val="000000"/>
                </a:solidFill>
                <a:latin typeface="Segoe"/>
                <a:ea typeface="ＭＳ ゴシック"/>
                <a:cs typeface="Segoe"/>
              </a:rPr>
              <a:t>slide 10 </a:t>
            </a:r>
            <a:r>
              <a:rPr lang="en-US" b="0" i="0" u="none" strike="noStrike" baseline="0" smtClean="0">
                <a:solidFill>
                  <a:srgbClr val="000000"/>
                </a:solidFill>
                <a:latin typeface="Segoe"/>
                <a:ea typeface="ＭＳ ゴシック"/>
                <a:cs typeface="Segoe"/>
              </a:rPr>
              <a:t>(the blank slide).</a:t>
            </a:r>
          </a:p>
          <a:p>
            <a:pPr lvl="1" rtl="0"/>
            <a:r>
              <a:rPr lang="en-US" b="0" i="0" u="none" strike="noStrike" baseline="0" smtClean="0">
                <a:solidFill>
                  <a:srgbClr val="000000"/>
                </a:solidFill>
                <a:latin typeface="Segoe"/>
                <a:ea typeface="ＭＳ ゴシック"/>
                <a:cs typeface="Segoe"/>
              </a:rPr>
              <a:t>Press the </a:t>
            </a:r>
            <a:r>
              <a:rPr lang="en-US" b="1" i="0" u="none" strike="noStrike" baseline="0" smtClean="0">
                <a:solidFill>
                  <a:srgbClr val="000000"/>
                </a:solidFill>
                <a:latin typeface="Segoe"/>
                <a:ea typeface="ＭＳ ゴシック"/>
                <a:cs typeface="Segoe"/>
              </a:rPr>
              <a:t>Delete</a:t>
            </a:r>
            <a:r>
              <a:rPr lang="en-US" b="0" i="0" u="none" strike="noStrike" baseline="0" smtClean="0">
                <a:solidFill>
                  <a:srgbClr val="000000"/>
                </a:solidFill>
                <a:latin typeface="Segoe"/>
                <a:ea typeface="ＭＳ ゴシック"/>
                <a:cs typeface="Segoe"/>
              </a:rPr>
              <a:t> key. The slide is removed from the presentation.</a:t>
            </a:r>
          </a:p>
          <a:p>
            <a:pPr lvl="1" rtl="0"/>
            <a:r>
              <a:rPr lang="en-US" i="0" u="none" strike="noStrike" baseline="0" smtClean="0">
                <a:solidFill>
                  <a:srgbClr val="000000"/>
                </a:solidFill>
                <a:latin typeface="Segoe"/>
                <a:ea typeface="ＭＳ ゴシック"/>
                <a:cs typeface="Segoe"/>
              </a:rPr>
              <a:t> </a:t>
            </a:r>
            <a:r>
              <a:rPr lang="en-US" b="1" i="0" u="none" strike="noStrike" baseline="0" smtClean="0">
                <a:solidFill>
                  <a:srgbClr val="000000"/>
                </a:solidFill>
                <a:latin typeface="Segoe"/>
                <a:ea typeface="ＭＳ ゴシック"/>
                <a:cs typeface="Segoe"/>
              </a:rPr>
              <a:t>SAVE</a:t>
            </a:r>
            <a:r>
              <a:rPr lang="en-US" b="0" i="0" u="none" strike="noStrike" baseline="0" smtClean="0">
                <a:solidFill>
                  <a:srgbClr val="000000"/>
                </a:solidFill>
                <a:latin typeface="Segoe"/>
                <a:ea typeface="ＭＳ ゴシック"/>
                <a:cs typeface="Segoe"/>
              </a:rPr>
              <a:t> the presentation.</a:t>
            </a:r>
          </a:p>
          <a:p>
            <a:pPr lvl="0" rtl="0"/>
            <a:r>
              <a:rPr lang="en-US" b="1" i="0" u="none" strike="noStrike" baseline="0" smtClean="0">
                <a:solidFill>
                  <a:srgbClr val="000000"/>
                </a:solidFill>
                <a:latin typeface="Segoe"/>
                <a:ea typeface="ＭＳ ゴシック"/>
                <a:cs typeface="Segoe"/>
              </a:rPr>
              <a:t>CLOSE</a:t>
            </a:r>
            <a:r>
              <a:rPr lang="en-US" b="0" i="0" u="none" strike="noStrike" baseline="0" smtClean="0">
                <a:solidFill>
                  <a:srgbClr val="000000"/>
                </a:solidFill>
                <a:latin typeface="Segoe"/>
                <a:ea typeface="ＭＳ ゴシック"/>
                <a:cs typeface="Segoe"/>
              </a:rPr>
              <a:t> the presentation file. </a:t>
            </a:r>
            <a:r>
              <a:rPr lang="en-US" b="1" i="0" u="none" strike="noStrike" baseline="0" smtClean="0">
                <a:solidFill>
                  <a:srgbClr val="000000"/>
                </a:solidFill>
                <a:latin typeface="Segoe"/>
                <a:ea typeface="ＭＳ ゴシック"/>
                <a:cs typeface="Segoe"/>
              </a:rPr>
              <a:t>LEAVE</a:t>
            </a:r>
            <a:r>
              <a:rPr lang="en-US" b="0" i="0" u="none" strike="noStrike" baseline="0" smtClean="0">
                <a:solidFill>
                  <a:srgbClr val="000000"/>
                </a:solidFill>
                <a:latin typeface="Segoe"/>
                <a:ea typeface="ＭＳ ゴシック"/>
                <a:cs typeface="Segoe"/>
              </a:rPr>
              <a:t> PowerPoint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994348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a Presentation from a Word Outline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To start a presentation from a Word outline, do the following:</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 tab</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Open</a:t>
            </a:r>
            <a:r>
              <a:rPr lang="en-US" b="0" i="0" u="none" strike="noStrike" baseline="0" smtClean="0">
                <a:latin typeface="Segoe"/>
                <a:ea typeface="ＭＳ ゴシック"/>
              </a:rPr>
              <a:t> to display the Open tab of Backstage view</a:t>
            </a:r>
          </a:p>
          <a:p>
            <a:pPr lvl="1" rtl="0"/>
            <a:r>
              <a:rPr lang="en-US" b="0" i="0" u="none" strike="noStrike" baseline="0" smtClean="0">
                <a:latin typeface="Segoe"/>
                <a:ea typeface="ＭＳ ゴシック"/>
              </a:rPr>
              <a:t>Navigate to the folder that contains the data files for this lesson.</a:t>
            </a:r>
          </a:p>
          <a:p>
            <a:pPr lvl="1" rtl="0"/>
            <a:r>
              <a:rPr lang="en-US" b="0" i="0" u="none" strike="noStrike" baseline="0" smtClean="0">
                <a:latin typeface="Segoe"/>
                <a:ea typeface="ＭＳ ゴシック"/>
              </a:rPr>
              <a:t>Open the </a:t>
            </a:r>
            <a:r>
              <a:rPr lang="en-US" b="1" i="0" u="none" strike="noStrike" baseline="0" smtClean="0">
                <a:latin typeface="Segoe"/>
                <a:ea typeface="ＭＳ ゴシック"/>
              </a:rPr>
              <a:t>File type drop-down list</a:t>
            </a:r>
            <a:r>
              <a:rPr lang="en-US" b="0" i="0" u="none" strike="noStrike" baseline="0" smtClean="0">
                <a:latin typeface="Segoe"/>
                <a:ea typeface="ＭＳ ゴシック"/>
              </a:rPr>
              <a:t> by clicking the </a:t>
            </a:r>
            <a:r>
              <a:rPr lang="en-US" b="1" i="0" u="none" strike="noStrike" baseline="0" smtClean="0">
                <a:latin typeface="Segoe"/>
                <a:ea typeface="ＭＳ ゴシック"/>
              </a:rPr>
              <a:t>All PowerPoint Presentations</a:t>
            </a:r>
            <a:r>
              <a:rPr lang="en-US" b="0" i="0" u="none" strike="noStrike" baseline="0" smtClean="0">
                <a:latin typeface="Segoe"/>
                <a:ea typeface="ＭＳ ゴシック"/>
              </a:rPr>
              <a:t> 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2080935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Blank Presentation (PowerPoint Already Open)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GET READY</a:t>
            </a:r>
            <a:r>
              <a:rPr lang="en-US" sz="2000" b="0" i="0" u="none" strike="noStrike" baseline="0" smtClean="0">
                <a:latin typeface="Segoe"/>
                <a:ea typeface="ＭＳ ゴシック"/>
              </a:rPr>
              <a:t>. Before you begin these steps, make sure that your computer is on. Sign in to Windows, if necessary, and start PowerPoint.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File </a:t>
            </a:r>
            <a:r>
              <a:rPr lang="en-US" sz="2000" b="0" i="0" u="none" strike="noStrike" baseline="0" smtClean="0">
                <a:latin typeface="Segoe"/>
                <a:ea typeface="ＭＳ ゴシック"/>
              </a:rPr>
              <a:t>tab. </a:t>
            </a:r>
            <a:br>
              <a:rPr lang="en-US" sz="2000" b="0" i="0" u="none" strike="noStrike" baseline="0" smtClean="0">
                <a:latin typeface="Segoe"/>
                <a:ea typeface="ＭＳ ゴシック"/>
              </a:rPr>
            </a:br>
            <a:r>
              <a:rPr lang="en-US" sz="2000" b="0" i="0" u="none" strike="noStrike" baseline="0" smtClean="0">
                <a:latin typeface="Segoe"/>
                <a:ea typeface="ＭＳ ゴシック"/>
              </a:rPr>
              <a:t>Backstage view opens.</a:t>
            </a:r>
          </a:p>
          <a:p>
            <a:pPr lvl="1" rtl="0"/>
            <a:r>
              <a:rPr lang="en-US" sz="2000" b="0" i="0" u="none" strike="noStrike" baseline="0" smtClean="0">
                <a:latin typeface="Segoe"/>
                <a:ea typeface="ＭＳ ゴシック"/>
              </a:rPr>
              <a:t>Click </a:t>
            </a:r>
            <a:r>
              <a:rPr lang="en-US" sz="2000" b="1" i="0" u="none" strike="noStrike" baseline="0" smtClean="0">
                <a:latin typeface="Segoe"/>
                <a:ea typeface="ＭＳ ゴシック"/>
              </a:rPr>
              <a:t>New</a:t>
            </a:r>
            <a:r>
              <a:rPr lang="en-US" sz="2000" b="0" i="0" u="none" strike="noStrike" baseline="0" smtClean="0">
                <a:latin typeface="Segoe"/>
                <a:ea typeface="ＭＳ ゴシック"/>
              </a:rPr>
              <a:t>. The New </a:t>
            </a:r>
            <a:br>
              <a:rPr lang="en-US" sz="2000" b="0" i="0" u="none" strike="noStrike" baseline="0" smtClean="0">
                <a:latin typeface="Segoe"/>
                <a:ea typeface="ＭＳ ゴシック"/>
              </a:rPr>
            </a:br>
            <a:r>
              <a:rPr lang="en-US" sz="2000" b="0" i="0" u="none" strike="noStrike" baseline="0" smtClean="0">
                <a:latin typeface="Segoe"/>
                <a:ea typeface="ＭＳ ゴシック"/>
              </a:rPr>
              <a:t>tab of Backstage view </a:t>
            </a:r>
            <a:br>
              <a:rPr lang="en-US" sz="2000" b="0" i="0" u="none" strike="noStrike" baseline="0" smtClean="0">
                <a:latin typeface="Segoe"/>
                <a:ea typeface="ＭＳ ゴシック"/>
              </a:rPr>
            </a:br>
            <a:r>
              <a:rPr lang="en-US" sz="2000" b="0" i="0" u="none" strike="noStrike" baseline="0" smtClean="0">
                <a:latin typeface="Segoe"/>
                <a:ea typeface="ＭＳ ゴシック"/>
              </a:rPr>
              <a:t>opens.</a:t>
            </a:r>
          </a:p>
          <a:p>
            <a:pPr lvl="1"/>
            <a:r>
              <a:rPr lang="en-US" sz="2000">
                <a:latin typeface="Segoe"/>
                <a:ea typeface="ＭＳ ゴシック"/>
                <a:cs typeface="Segoe"/>
              </a:rPr>
              <a:t>Click </a:t>
            </a:r>
            <a:r>
              <a:rPr lang="en-US" sz="2000" b="1">
                <a:latin typeface="Segoe"/>
                <a:ea typeface="ＭＳ ゴシック"/>
                <a:cs typeface="Segoe"/>
              </a:rPr>
              <a:t>Blank </a:t>
            </a:r>
            <a:br>
              <a:rPr lang="en-US" sz="2000" b="1">
                <a:latin typeface="Segoe"/>
                <a:ea typeface="ＭＳ ゴシック"/>
                <a:cs typeface="Segoe"/>
              </a:rPr>
            </a:br>
            <a:r>
              <a:rPr lang="en-US" sz="2000" b="1">
                <a:latin typeface="Segoe"/>
                <a:ea typeface="ＭＳ ゴシック"/>
                <a:cs typeface="Segoe"/>
              </a:rPr>
              <a:t>Presentation</a:t>
            </a:r>
            <a:r>
              <a:rPr lang="en-US" sz="2000">
                <a:latin typeface="Segoe"/>
                <a:ea typeface="ＭＳ ゴシック"/>
                <a:cs typeface="Segoe"/>
              </a:rPr>
              <a:t>. A new, </a:t>
            </a:r>
            <a:br>
              <a:rPr lang="en-US" sz="2000">
                <a:latin typeface="Segoe"/>
                <a:ea typeface="ＭＳ ゴシック"/>
                <a:cs typeface="Segoe"/>
              </a:rPr>
            </a:br>
            <a:r>
              <a:rPr lang="en-US" sz="2000">
                <a:latin typeface="Segoe"/>
                <a:ea typeface="ＭＳ ゴシック"/>
                <a:cs typeface="Segoe"/>
              </a:rPr>
              <a:t>blank presentation </a:t>
            </a:r>
            <a:br>
              <a:rPr lang="en-US" sz="2000">
                <a:latin typeface="Segoe"/>
                <a:ea typeface="ＭＳ ゴシック"/>
                <a:cs typeface="Segoe"/>
              </a:rPr>
            </a:br>
            <a:r>
              <a:rPr lang="en-US" sz="2000">
                <a:latin typeface="Segoe"/>
                <a:ea typeface="ＭＳ ゴシック"/>
                <a:cs typeface="Segoe"/>
              </a:rPr>
              <a:t>appears in Normal </a:t>
            </a:r>
            <a:br>
              <a:rPr lang="en-US" sz="2000">
                <a:latin typeface="Segoe"/>
                <a:ea typeface="ＭＳ ゴシック"/>
                <a:cs typeface="Segoe"/>
              </a:rPr>
            </a:br>
            <a:r>
              <a:rPr lang="en-US" sz="2000">
                <a:latin typeface="Segoe"/>
                <a:ea typeface="ＭＳ ゴシック"/>
                <a:cs typeface="Segoe"/>
              </a:rPr>
              <a:t>view (right).</a:t>
            </a:r>
          </a:p>
          <a:p>
            <a:pPr lvl="0"/>
            <a:r>
              <a:rPr lang="en-US" sz="2000" b="1">
                <a:latin typeface="Segoe"/>
                <a:ea typeface="ＭＳ ゴシック"/>
                <a:cs typeface="Segoe"/>
              </a:rPr>
              <a:t>PAUSE</a:t>
            </a:r>
            <a:r>
              <a:rPr lang="en-US" sz="2000">
                <a:latin typeface="Segoe"/>
                <a:ea typeface="ＭＳ ゴシック"/>
                <a:cs typeface="Segoe"/>
              </a:rPr>
              <a:t>. </a:t>
            </a:r>
            <a:r>
              <a:rPr lang="en-US" sz="2000" b="1">
                <a:latin typeface="Segoe"/>
                <a:ea typeface="ＭＳ ゴシック"/>
                <a:cs typeface="Segoe"/>
              </a:rPr>
              <a:t>LEAVE</a:t>
            </a:r>
            <a:r>
              <a:rPr lang="en-US" sz="2000">
                <a:latin typeface="Segoe"/>
                <a:ea typeface="ＭＳ ゴシック"/>
                <a:cs typeface="Segoe"/>
              </a:rPr>
              <a:t> the blank presentation open for the next exercise.</a:t>
            </a:r>
          </a:p>
          <a:p>
            <a:pPr lvl="0"/>
            <a:endParaRPr lang="en-US" sz="2000">
              <a:latin typeface="Segoe"/>
              <a:ea typeface="ＭＳ ゴシック"/>
              <a:cs typeface="Segoe"/>
            </a:endParaRP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533" y="2252133"/>
            <a:ext cx="4538134" cy="3396465"/>
          </a:xfrm>
          <a:prstGeom prst="rect">
            <a:avLst/>
          </a:prstGeom>
        </p:spPr>
      </p:pic>
    </p:spTree>
    <p:extLst>
      <p:ext uri="{BB962C8B-B14F-4D97-AF65-F5344CB8AC3E}">
        <p14:creationId xmlns:p14="http://schemas.microsoft.com/office/powerpoint/2010/main" val="114206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a Presentation from a Word Outline</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latin typeface="Segoe"/>
                <a:ea typeface="ＭＳ ゴシック"/>
              </a:rPr>
              <a:t>In the File type list, click </a:t>
            </a:r>
            <a:r>
              <a:rPr lang="en-US" sz="2000" b="1" i="0" u="none" strike="noStrike" baseline="0" smtClean="0">
                <a:latin typeface="Segoe"/>
                <a:ea typeface="ＭＳ ゴシック"/>
              </a:rPr>
              <a:t>All Outlines</a:t>
            </a:r>
            <a:r>
              <a:rPr lang="en-US" sz="2000" b="0" i="0" u="none" strike="noStrike" baseline="0" smtClean="0">
                <a:latin typeface="Segoe"/>
                <a:ea typeface="ＭＳ ゴシック"/>
              </a:rPr>
              <a:t>. The file listing in the dialog box changes to show outlines (including Word documents). The file location is the same; the only thing that’s changed is the filter that determines which file types are displayed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2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32667"/>
            <a:ext cx="5282484" cy="3115733"/>
          </a:xfrm>
          <a:prstGeom prst="rect">
            <a:avLst/>
          </a:prstGeom>
        </p:spPr>
      </p:pic>
    </p:spTree>
    <p:extLst>
      <p:ext uri="{BB962C8B-B14F-4D97-AF65-F5344CB8AC3E}">
        <p14:creationId xmlns:p14="http://schemas.microsoft.com/office/powerpoint/2010/main" val="2950075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Start a Presentation from a Word Outline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cs typeface="Segoe"/>
              </a:rPr>
              <a:t>Click </a:t>
            </a:r>
            <a:r>
              <a:rPr lang="en-US" b="1" i="1" u="none" strike="noStrike" baseline="0" smtClean="0">
                <a:latin typeface="Segoe"/>
                <a:ea typeface="ＭＳ ゴシック"/>
                <a:cs typeface="Segoe"/>
              </a:rPr>
              <a:t>Computer  Use Policy.docx</a:t>
            </a:r>
            <a:r>
              <a:rPr lang="en-US" b="0" i="0" u="none" strike="noStrike" baseline="0" smtClean="0">
                <a:latin typeface="Segoe"/>
                <a:ea typeface="ＭＳ ゴシック"/>
                <a:cs typeface="Segoe"/>
              </a:rPr>
              <a:t>.</a:t>
            </a:r>
          </a:p>
          <a:p>
            <a:pPr lvl="1" rtl="0">
              <a:buAutoNum type="arabicPeriod" startAt="6"/>
            </a:pPr>
            <a:r>
              <a:rPr lang="en-US" b="0" i="0" u="none" strike="noStrike" baseline="0" smtClean="0">
                <a:latin typeface="Segoe"/>
                <a:ea typeface="ＭＳ ゴシック"/>
                <a:cs typeface="Segoe"/>
              </a:rPr>
              <a:t>Click the </a:t>
            </a:r>
            <a:r>
              <a:rPr lang="en-US" b="1" i="0" u="none" strike="noStrike" baseline="0" smtClean="0">
                <a:latin typeface="Segoe"/>
                <a:ea typeface="ＭＳ ゴシック"/>
                <a:cs typeface="Segoe"/>
              </a:rPr>
              <a:t>Open</a:t>
            </a:r>
            <a:r>
              <a:rPr lang="en-US" b="0" i="0" u="none" strike="noStrike" baseline="0" smtClean="0">
                <a:latin typeface="Segoe"/>
                <a:ea typeface="ＭＳ ゴシック"/>
                <a:cs typeface="Segoe"/>
              </a:rPr>
              <a:t> button. The outline opens as a new presentation.</a:t>
            </a:r>
          </a:p>
          <a:p>
            <a:pPr lvl="1" rtl="0">
              <a:buAutoNum type="arabicPeriod" startAt="6"/>
            </a:pPr>
            <a:r>
              <a:rPr lang="en-US" b="0" i="0" u="none" strike="noStrike" baseline="0" smtClean="0">
                <a:latin typeface="Segoe"/>
                <a:ea typeface="ＭＳ ゴシック"/>
                <a:cs typeface="Segoe"/>
              </a:rPr>
              <a:t>SAVE the new presentation as </a:t>
            </a:r>
            <a:r>
              <a:rPr lang="en-US" b="1" i="1" u="none" strike="noStrike" baseline="0" smtClean="0">
                <a:latin typeface="Segoe"/>
                <a:ea typeface="ＭＳ ゴシック"/>
                <a:cs typeface="Segoe"/>
              </a:rPr>
              <a:t>Computer Use Policy Final.pptx.</a:t>
            </a:r>
          </a:p>
          <a:p>
            <a:pPr lvl="0" rtl="0"/>
            <a:r>
              <a:rPr lang="en-US" b="1" i="0" u="none" strike="noStrike" baseline="0" smtClean="0">
                <a:latin typeface="Segoe"/>
                <a:ea typeface="ＭＳ ゴシック"/>
                <a:cs typeface="Segoe"/>
              </a:rPr>
              <a:t>PAUSE</a:t>
            </a:r>
            <a:r>
              <a:rPr lang="en-US" b="0" i="0" u="none" strike="noStrike" baseline="0" smtClean="0">
                <a:latin typeface="Segoe"/>
                <a:ea typeface="ＭＳ ゴシック"/>
                <a:cs typeface="Segoe"/>
              </a:rPr>
              <a:t>. </a:t>
            </a:r>
            <a:r>
              <a:rPr lang="en-US" b="1" i="0" u="none" strike="noStrike" baseline="0" smtClean="0">
                <a:latin typeface="Segoe"/>
                <a:ea typeface="ＭＳ ゴシック"/>
                <a:cs typeface="Segoe"/>
              </a:rPr>
              <a:t>LEAVE</a:t>
            </a:r>
            <a:r>
              <a:rPr lang="en-US" b="0" i="0" u="none" strike="noStrike" baseline="0" smtClean="0">
                <a:latin typeface="Segoe"/>
                <a:ea typeface="ＭＳ ゴシック"/>
                <a:cs typeface="Segoe"/>
              </a:rPr>
              <a:t> the presentation open to use in the next exercise.</a:t>
            </a:r>
            <a:endParaRPr lang="en-US" b="0" i="0" u="none" strike="noStrike" baseline="0" smtClean="0">
              <a:solidFill>
                <a:srgbClr val="000000"/>
              </a:solidFill>
              <a:latin typeface="Segoe"/>
              <a:ea typeface="ＭＳ ゴシック"/>
              <a:cs typeface="Segoe"/>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3002170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Promote and Demote Content</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Computer Use Policy Final</a:t>
            </a:r>
            <a:r>
              <a:rPr lang="en-US" b="0" i="0" u="none" strike="noStrike" baseline="0" smtClean="0">
                <a:solidFill>
                  <a:srgbClr val="000000"/>
                </a:solidFill>
                <a:latin typeface="Segoe"/>
                <a:ea typeface="ＭＳ ゴシック"/>
              </a:rPr>
              <a:t> presentation that is still open from the previous exercise.</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srgbClr val="000000"/>
                </a:solidFill>
                <a:latin typeface="Segoe"/>
                <a:ea typeface="ＭＳ ゴシック"/>
              </a:rPr>
              <a:t>slide 2 </a:t>
            </a:r>
            <a:r>
              <a:rPr lang="en-US" b="0" i="1" u="none" strike="noStrike" baseline="0" smtClean="0">
                <a:solidFill>
                  <a:srgbClr val="000000"/>
                </a:solidFill>
                <a:latin typeface="Segoe"/>
                <a:ea typeface="ＭＳ ゴシック"/>
              </a:rPr>
              <a:t>(Ownership)</a:t>
            </a:r>
            <a:r>
              <a:rPr lang="en-US" b="0" i="0" u="none" strike="noStrike" baseline="0" smtClean="0">
                <a:solidFill>
                  <a:srgbClr val="000000"/>
                </a:solidFill>
                <a:latin typeface="Segoe"/>
                <a:ea typeface="ＭＳ ゴシック"/>
              </a:rPr>
              <a:t> and click at the beginning of the second line of the bulleted list </a:t>
            </a:r>
            <a:r>
              <a:rPr lang="en-US" b="0" i="1" u="none" strike="noStrike" baseline="0" smtClean="0">
                <a:solidFill>
                  <a:srgbClr val="000000"/>
                </a:solidFill>
                <a:latin typeface="Segoe"/>
                <a:ea typeface="ＭＳ ゴシック"/>
              </a:rPr>
              <a:t>(Desktops, laptops and handheld systems)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The second bulleted list item is demoted, making it subordinate to the preceding item in the list (</a:t>
            </a:r>
            <a:r>
              <a:rPr lang="en-US" b="0" i="1" u="none" strike="noStrike" baseline="0" smtClean="0">
                <a:solidFill>
                  <a:srgbClr val="000000"/>
                </a:solidFill>
                <a:latin typeface="Segoe"/>
                <a:ea typeface="ＭＳ ゴシック"/>
              </a:rPr>
              <a:t>Computers:</a:t>
            </a:r>
            <a:r>
              <a:rPr lang="en-US" b="0" i="0" u="none" strike="noStrike" baseline="0" smtClean="0">
                <a:solidFill>
                  <a:srgbClr val="000000"/>
                </a:solidFill>
                <a:latin typeface="Segoe"/>
                <a:ea typeface="ＭＳ ゴシック"/>
              </a:rPr>
              <a:t>).</a:t>
            </a:r>
          </a:p>
          <a:p>
            <a:pPr lvl="1" rtl="0"/>
            <a:r>
              <a:rPr lang="en-US" b="0" i="0" u="none" strike="noStrike" baseline="0" smtClean="0">
                <a:solidFill>
                  <a:srgbClr val="000000"/>
                </a:solidFill>
                <a:latin typeface="Segoe"/>
                <a:ea typeface="ＭＳ ゴシック"/>
              </a:rPr>
              <a:t>Click at the beginning of the </a:t>
            </a:r>
            <a:r>
              <a:rPr lang="en-US" b="1" i="0" u="none" strike="noStrike" baseline="0" smtClean="0">
                <a:solidFill>
                  <a:srgbClr val="000000"/>
                </a:solidFill>
                <a:latin typeface="Segoe"/>
                <a:ea typeface="ＭＳ ゴシック"/>
              </a:rPr>
              <a:t>third line of the bulleted list</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Network servers and hardware)</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The item is demoted.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3303603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Promote and Demote Content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Select the last two bullets on the slide and press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They are both demoted to a lower outline level</a:t>
            </a:r>
            <a:r>
              <a:rPr lang="en-US" b="0" i="0" u="none" strike="noStrike" smtClean="0">
                <a:solidFill>
                  <a:srgbClr val="000000"/>
                </a:solidFill>
                <a:latin typeface="Segoe"/>
                <a:ea typeface="ＭＳ ゴシック"/>
              </a:rPr>
              <a:t> (below</a:t>
            </a:r>
            <a:r>
              <a:rPr lang="en-US" b="0" i="0" u="none" strike="noStrike" baseline="0" smtClean="0">
                <a:solidFill>
                  <a:srgbClr val="000000"/>
                </a:solidFill>
                <a:latin typeface="Segoe"/>
                <a:ea typeface="ＭＳ ゴシック"/>
              </a:rPr>
              <a:t>).</a:t>
            </a:r>
          </a:p>
          <a:p>
            <a:pPr lvl="1" rtl="0">
              <a:buAutoNum type="arabicPeriod" startAt="4"/>
            </a:pPr>
            <a:r>
              <a:rPr lang="en-US" b="0" i="0" u="none" strike="noStrike" baseline="0" smtClean="0">
                <a:solidFill>
                  <a:srgbClr val="000000"/>
                </a:solidFill>
                <a:latin typeface="Segoe"/>
                <a:ea typeface="ＭＳ ゴシック"/>
              </a:rPr>
              <a:t>Switch to </a:t>
            </a:r>
            <a:r>
              <a:rPr lang="en-US" b="1" i="0" u="none" strike="noStrike" baseline="0" smtClean="0">
                <a:solidFill>
                  <a:srgbClr val="000000"/>
                </a:solidFill>
                <a:latin typeface="Segoe"/>
                <a:ea typeface="ＭＳ ゴシック"/>
              </a:rPr>
              <a:t>Outline view</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2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743200"/>
            <a:ext cx="6088544" cy="3456517"/>
          </a:xfrm>
          <a:prstGeom prst="rect">
            <a:avLst/>
          </a:prstGeom>
        </p:spPr>
      </p:pic>
    </p:spTree>
    <p:extLst>
      <p:ext uri="{BB962C8B-B14F-4D97-AF65-F5344CB8AC3E}">
        <p14:creationId xmlns:p14="http://schemas.microsoft.com/office/powerpoint/2010/main" val="2364680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Promote and Demote Content</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In the Outline pane, select the </a:t>
            </a:r>
            <a:r>
              <a:rPr lang="en-US" sz="2000" b="1" i="0" u="none" strike="noStrike" baseline="0" smtClean="0">
                <a:solidFill>
                  <a:srgbClr val="000000"/>
                </a:solidFill>
                <a:latin typeface="Segoe"/>
                <a:ea typeface="ＭＳ ゴシック"/>
              </a:rPr>
              <a:t>last three paragraphs on slide 2</a:t>
            </a:r>
            <a:r>
              <a:rPr lang="en-US" sz="2000" b="0" i="0" u="none" strike="noStrike" baseline="0" smtClean="0">
                <a:solidFill>
                  <a:srgbClr val="000000"/>
                </a:solidFill>
                <a:latin typeface="Segoe"/>
                <a:ea typeface="ＭＳ ゴシック"/>
              </a:rPr>
              <a:t> (The </a:t>
            </a:r>
            <a:r>
              <a:rPr lang="en-US" sz="2000" b="0" i="1" u="none" strike="noStrike" baseline="0" smtClean="0">
                <a:solidFill>
                  <a:srgbClr val="000000"/>
                </a:solidFill>
                <a:latin typeface="Segoe"/>
                <a:ea typeface="ＭＳ ゴシック"/>
              </a:rPr>
              <a:t>Software</a:t>
            </a:r>
            <a:r>
              <a:rPr lang="en-US" sz="2000" b="0" i="0" u="none" strike="noStrike" baseline="0" smtClean="0">
                <a:solidFill>
                  <a:srgbClr val="000000"/>
                </a:solidFill>
                <a:latin typeface="Segoe"/>
                <a:ea typeface="ＭＳ ゴシック"/>
              </a:rPr>
              <a:t> heading and both of its subordinate bullet points).</a:t>
            </a:r>
          </a:p>
          <a:p>
            <a:pPr lvl="1" rtl="0">
              <a:buAutoNum type="arabicPeriod" startAt="6"/>
            </a:pPr>
            <a:r>
              <a:rPr lang="en-US" sz="2000" b="0" i="0" u="none" strike="noStrike" baseline="0" smtClean="0">
                <a:solidFill>
                  <a:srgbClr val="000000"/>
                </a:solidFill>
                <a:latin typeface="Segoe"/>
                <a:ea typeface="ＭＳ ゴシック"/>
              </a:rPr>
              <a:t>Press </a:t>
            </a:r>
            <a:r>
              <a:rPr lang="en-US" sz="2000" b="1" i="0" u="none" strike="noStrike" baseline="0" smtClean="0">
                <a:solidFill>
                  <a:srgbClr val="000000"/>
                </a:solidFill>
                <a:latin typeface="Segoe"/>
                <a:ea typeface="ＭＳ ゴシック"/>
              </a:rPr>
              <a:t>Shift+Tab</a:t>
            </a:r>
            <a:r>
              <a:rPr lang="en-US" sz="2000" b="0" i="0" u="none" strike="noStrike" baseline="0" smtClean="0">
                <a:solidFill>
                  <a:srgbClr val="000000"/>
                </a:solidFill>
                <a:latin typeface="Segoe"/>
                <a:ea typeface="ＭＳ ゴシック"/>
              </a:rPr>
              <a:t>. The Software heading is promoted to its own slide, and the two bullet points beneath it are promoted to first-level bullet points.</a:t>
            </a:r>
          </a:p>
          <a:p>
            <a:pPr lvl="1">
              <a:buFont typeface="+mj-lt"/>
              <a:buAutoNum type="arabicPeriod" startAt="8"/>
            </a:pPr>
            <a:r>
              <a:rPr lang="en-US" sz="2000">
                <a:solidFill>
                  <a:srgbClr val="000000"/>
                </a:solidFill>
                <a:latin typeface="Segoe"/>
                <a:ea typeface="ＭＳ ゴシック"/>
              </a:rPr>
              <a:t>Delete the </a:t>
            </a:r>
            <a:r>
              <a:rPr lang="en-US" sz="2000" b="1">
                <a:solidFill>
                  <a:srgbClr val="000000"/>
                </a:solidFill>
                <a:latin typeface="Segoe"/>
                <a:ea typeface="ＭＳ ゴシック"/>
              </a:rPr>
              <a:t>colon (:)</a:t>
            </a:r>
            <a:r>
              <a:rPr lang="en-US" sz="2000">
                <a:solidFill>
                  <a:srgbClr val="000000"/>
                </a:solidFill>
                <a:latin typeface="Segoe"/>
                <a:ea typeface="ＭＳ ゴシック"/>
              </a:rPr>
              <a:t> following </a:t>
            </a:r>
            <a:r>
              <a:rPr lang="en-US" sz="2000" i="1">
                <a:solidFill>
                  <a:srgbClr val="000000"/>
                </a:solidFill>
                <a:latin typeface="Segoe"/>
                <a:ea typeface="ＭＳ ゴシック"/>
              </a:rPr>
              <a:t>Software</a:t>
            </a:r>
            <a:r>
              <a:rPr lang="en-US" sz="2000">
                <a:solidFill>
                  <a:srgbClr val="000000"/>
                </a:solidFill>
                <a:latin typeface="Segoe"/>
                <a:ea typeface="ＭＳ ゴシック"/>
              </a:rPr>
              <a:t> on the slide title.</a:t>
            </a:r>
          </a:p>
          <a:p>
            <a:pPr lvl="1">
              <a:buAutoNum type="arabicPeriod" startAt="8"/>
            </a:pPr>
            <a:r>
              <a:rPr lang="en-US" sz="2000">
                <a:solidFill>
                  <a:srgbClr val="000000"/>
                </a:solidFill>
                <a:latin typeface="Segoe"/>
                <a:ea typeface="ＭＳ ゴシック"/>
              </a:rPr>
              <a:t>In the Outline pane, select the </a:t>
            </a:r>
            <a:r>
              <a:rPr lang="en-US" sz="2000" b="1">
                <a:solidFill>
                  <a:srgbClr val="000000"/>
                </a:solidFill>
                <a:latin typeface="Segoe"/>
                <a:ea typeface="ＭＳ ゴシック"/>
              </a:rPr>
              <a:t>slide 2 title</a:t>
            </a:r>
            <a:r>
              <a:rPr lang="en-US" sz="2000">
                <a:solidFill>
                  <a:srgbClr val="000000"/>
                </a:solidFill>
                <a:latin typeface="Segoe"/>
                <a:ea typeface="ＭＳ ゴシック"/>
              </a:rPr>
              <a:t> (</a:t>
            </a:r>
            <a:r>
              <a:rPr lang="en-US" sz="2000" i="1">
                <a:solidFill>
                  <a:srgbClr val="000000"/>
                </a:solidFill>
                <a:latin typeface="Segoe"/>
                <a:ea typeface="ＭＳ ゴシック"/>
              </a:rPr>
              <a:t>Ownership</a:t>
            </a:r>
            <a:r>
              <a:rPr lang="en-US" sz="2000">
                <a:solidFill>
                  <a:srgbClr val="000000"/>
                </a:solidFill>
                <a:latin typeface="Segoe"/>
                <a:ea typeface="ＭＳ ゴシック"/>
              </a:rPr>
              <a:t>) and press </a:t>
            </a:r>
            <a:r>
              <a:rPr lang="en-US" sz="2000" b="1">
                <a:solidFill>
                  <a:srgbClr val="000000"/>
                </a:solidFill>
                <a:latin typeface="Segoe"/>
                <a:ea typeface="ＭＳ ゴシック"/>
              </a:rPr>
              <a:t>Delete</a:t>
            </a:r>
            <a:r>
              <a:rPr lang="en-US" sz="2000">
                <a:solidFill>
                  <a:srgbClr val="000000"/>
                </a:solidFill>
                <a:latin typeface="Segoe"/>
                <a:ea typeface="ＭＳ ゴシック"/>
              </a:rPr>
              <a:t> to remove it. The bullets that were subordinate to it move to slide 1.</a:t>
            </a:r>
          </a:p>
          <a:p>
            <a:pPr lvl="1">
              <a:buAutoNum type="arabicPeriod" startAt="8"/>
            </a:pPr>
            <a:r>
              <a:rPr lang="en-US" sz="2000">
                <a:solidFill>
                  <a:srgbClr val="000000"/>
                </a:solidFill>
                <a:latin typeface="Segoe"/>
                <a:ea typeface="ＭＳ ゴシック"/>
              </a:rPr>
              <a:t>On slide 1, select the bullets that were previously subordinate to Ownership (</a:t>
            </a:r>
            <a:r>
              <a:rPr lang="en-US" sz="2000" b="1">
                <a:solidFill>
                  <a:srgbClr val="000000"/>
                </a:solidFill>
                <a:latin typeface="Segoe"/>
                <a:ea typeface="ＭＳ ゴシック"/>
              </a:rPr>
              <a:t>Computers: and the two bullet points subordinate to it</a:t>
            </a:r>
            <a:r>
              <a:rPr lang="en-US" sz="2000">
                <a:solidFill>
                  <a:srgbClr val="000000"/>
                </a:solidFill>
                <a:latin typeface="Segoe"/>
                <a:ea typeface="ＭＳ ゴシック"/>
              </a:rPr>
              <a:t>) and press </a:t>
            </a:r>
            <a:r>
              <a:rPr lang="en-US" sz="2000" b="1">
                <a:solidFill>
                  <a:srgbClr val="000000"/>
                </a:solidFill>
                <a:latin typeface="Segoe"/>
                <a:ea typeface="ＭＳ ゴシック"/>
              </a:rPr>
              <a:t>Shift</a:t>
            </a:r>
            <a:r>
              <a:rPr lang="en-US" sz="2000">
                <a:solidFill>
                  <a:srgbClr val="000000"/>
                </a:solidFill>
                <a:latin typeface="Segoe"/>
                <a:ea typeface="ＭＳ ゴシック"/>
              </a:rPr>
              <a:t>+</a:t>
            </a:r>
            <a:r>
              <a:rPr lang="en-US" sz="2000" b="1">
                <a:solidFill>
                  <a:srgbClr val="000000"/>
                </a:solidFill>
                <a:latin typeface="Segoe"/>
                <a:ea typeface="ＭＳ ゴシック"/>
              </a:rPr>
              <a:t>Tab</a:t>
            </a:r>
            <a:r>
              <a:rPr lang="en-US" sz="2000">
                <a:solidFill>
                  <a:srgbClr val="000000"/>
                </a:solidFill>
                <a:latin typeface="Segoe"/>
                <a:ea typeface="ＭＳ ゴシック"/>
              </a:rPr>
              <a:t>. The selected text is promoted to its own slide.</a:t>
            </a:r>
          </a:p>
          <a:p>
            <a:pPr lvl="1">
              <a:buAutoNum type="arabicPeriod" startAt="8"/>
            </a:pPr>
            <a:endParaRPr lang="en-US" sz="2000">
              <a:solidFill>
                <a:srgbClr val="000000"/>
              </a:solidFill>
              <a:latin typeface="Segoe"/>
              <a:ea typeface="ＭＳ ゴシック"/>
            </a:endParaRPr>
          </a:p>
          <a:p>
            <a:pPr lvl="1" rtl="0">
              <a:buAutoNum type="arabicPeriod" startAt="6"/>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417726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Promote and Demote Content</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Select the </a:t>
            </a:r>
            <a:br>
              <a:rPr lang="en-US" b="0" i="0" u="none" strike="noStrike" baseline="0" smtClean="0">
                <a:latin typeface="Segoe"/>
                <a:ea typeface="ＭＳ ゴシック"/>
              </a:rPr>
            </a:br>
            <a:r>
              <a:rPr lang="en-US" b="1" i="0" u="none" strike="noStrike" baseline="0" smtClean="0">
                <a:latin typeface="Segoe"/>
                <a:ea typeface="ＭＳ ゴシック"/>
              </a:rPr>
              <a:t>Computers:</a:t>
            </a:r>
            <a:r>
              <a:rPr lang="en-US" b="0" i="0" u="none" strike="noStrike" baseline="0" smtClean="0">
                <a:latin typeface="Segoe"/>
                <a:ea typeface="ＭＳ ゴシック"/>
              </a:rPr>
              <a:t> title </a:t>
            </a:r>
            <a:br>
              <a:rPr lang="en-US" b="0" i="0" u="none" strike="noStrike" baseline="0" smtClean="0">
                <a:latin typeface="Segoe"/>
                <a:ea typeface="ＭＳ ゴシック"/>
              </a:rPr>
            </a:br>
            <a:r>
              <a:rPr lang="en-US" b="0" i="0" u="none" strike="noStrike" baseline="0" smtClean="0">
                <a:latin typeface="Segoe"/>
                <a:ea typeface="ＭＳ ゴシック"/>
              </a:rPr>
              <a:t>on the slide </a:t>
            </a:r>
            <a:br>
              <a:rPr lang="en-US" b="0" i="0" u="none" strike="noStrike" baseline="0" smtClean="0">
                <a:latin typeface="Segoe"/>
                <a:ea typeface="ＭＳ ゴシック"/>
              </a:rPr>
            </a:br>
            <a:r>
              <a:rPr lang="en-US" b="0" i="0" u="none" strike="noStrike" baseline="0" smtClean="0">
                <a:latin typeface="Segoe"/>
                <a:ea typeface="ＭＳ ゴシック"/>
              </a:rPr>
              <a:t>layout and type </a:t>
            </a:r>
            <a:br>
              <a:rPr lang="en-US" b="0" i="0" u="none" strike="noStrike" baseline="0" smtClean="0">
                <a:latin typeface="Segoe"/>
                <a:ea typeface="ＭＳ ゴシック"/>
              </a:rPr>
            </a:br>
            <a:r>
              <a:rPr lang="en-US" b="1" i="0" u="none" strike="noStrike" baseline="0" smtClean="0">
                <a:latin typeface="Segoe"/>
                <a:ea typeface="ＭＳ ゴシック"/>
              </a:rPr>
              <a:t>Hardware</a:t>
            </a:r>
            <a:r>
              <a:rPr lang="en-US" b="0" i="0" u="none" strike="noStrike" baseline="0" smtClean="0">
                <a:latin typeface="Segoe"/>
                <a:ea typeface="ＭＳ ゴシック"/>
              </a:rPr>
              <a:t> to </a:t>
            </a:r>
            <a:br>
              <a:rPr lang="en-US" b="0" i="0" u="none" strike="noStrike" baseline="0" smtClean="0">
                <a:latin typeface="Segoe"/>
                <a:ea typeface="ＭＳ ゴシック"/>
              </a:rPr>
            </a:br>
            <a:r>
              <a:rPr lang="en-US" b="0" i="0" u="none" strike="noStrike" baseline="0" smtClean="0">
                <a:latin typeface="Segoe"/>
                <a:ea typeface="ＭＳ ゴシック"/>
              </a:rPr>
              <a:t>replace it</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11"/>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a:t>
            </a:r>
            <a:br>
              <a:rPr lang="en-US" b="0" i="0" u="none" strike="noStrike" baseline="0" smtClean="0">
                <a:latin typeface="Segoe"/>
                <a:ea typeface="ＭＳ ゴシック"/>
              </a:rPr>
            </a:br>
            <a:r>
              <a:rPr lang="en-US" b="0" i="0" u="none" strike="noStrike" baseline="0" smtClean="0">
                <a:latin typeface="Segoe"/>
                <a:ea typeface="ＭＳ ゴシック"/>
              </a:rPr>
              <a:t>and then close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 </a:t>
            </a:r>
            <a:r>
              <a:rPr lang="en-US" b="0" i="0" u="none" strike="noStrike" baseline="0" smtClean="0">
                <a:latin typeface="Segoe"/>
                <a:ea typeface="ＭＳ ゴシック"/>
              </a:rPr>
              <a:t>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2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1600200"/>
            <a:ext cx="4878421" cy="2997200"/>
          </a:xfrm>
          <a:prstGeom prst="rect">
            <a:avLst/>
          </a:prstGeom>
        </p:spPr>
      </p:pic>
    </p:spTree>
    <p:extLst>
      <p:ext uri="{BB962C8B-B14F-4D97-AF65-F5344CB8AC3E}">
        <p14:creationId xmlns:p14="http://schemas.microsoft.com/office/powerpoint/2010/main" val="3346079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Reuse a Slide from a Presentation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REOPEN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New Product Preview </a:t>
            </a:r>
            <a:r>
              <a:rPr lang="en-US" sz="2000" b="0" i="0" u="none" strike="noStrike" baseline="0" smtClean="0">
                <a:latin typeface="Segoe"/>
                <a:ea typeface="ＭＳ ゴシック"/>
              </a:rPr>
              <a:t>presentation that you created earlier in this lesson.</a:t>
            </a:r>
          </a:p>
          <a:p>
            <a:pPr lvl="1" rtl="0"/>
            <a:r>
              <a:rPr lang="en-US" sz="2000" b="0" i="0" u="none" strike="noStrike" baseline="0" smtClean="0">
                <a:latin typeface="Segoe"/>
                <a:ea typeface="ＭＳ ゴシック"/>
              </a:rPr>
              <a:t>On the Home tab of </a:t>
            </a:r>
            <a:br>
              <a:rPr lang="en-US" sz="2000" b="0" i="0" u="none" strike="noStrike" baseline="0" smtClean="0">
                <a:latin typeface="Segoe"/>
                <a:ea typeface="ＭＳ ゴシック"/>
              </a:rPr>
            </a:br>
            <a:r>
              <a:rPr lang="en-US" sz="2000" b="0" i="0" u="none" strike="noStrike" baseline="0" smtClean="0">
                <a:latin typeface="Segoe"/>
                <a:ea typeface="ＭＳ ゴシック"/>
              </a:rPr>
              <a:t>the ribbon,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New Slide button </a:t>
            </a:r>
            <a:br>
              <a:rPr lang="en-US" sz="2000" b="1" i="0" u="none" strike="noStrike" baseline="0" smtClean="0">
                <a:latin typeface="Segoe"/>
                <a:ea typeface="ＭＳ ゴシック"/>
              </a:rPr>
            </a:br>
            <a:r>
              <a:rPr lang="en-US" sz="2000" b="1" i="0" u="none" strike="noStrike" baseline="0" smtClean="0">
                <a:latin typeface="Segoe"/>
                <a:ea typeface="ＭＳ ゴシック"/>
              </a:rPr>
              <a:t>drop-down arrow</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At the bottom of the </a:t>
            </a:r>
            <a:br>
              <a:rPr lang="en-US" sz="2000" b="0" i="0" u="none" strike="noStrike" baseline="0" smtClean="0">
                <a:latin typeface="Segoe"/>
                <a:ea typeface="ＭＳ ゴシック"/>
              </a:rPr>
            </a:br>
            <a:r>
              <a:rPr lang="en-US" sz="2000" b="0" i="0" u="none" strike="noStrike" baseline="0" smtClean="0">
                <a:latin typeface="Segoe"/>
                <a:ea typeface="ＭＳ ゴシック"/>
              </a:rPr>
              <a:t>gallery that appears,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Re use Slides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 Reuse Slides task </a:t>
            </a:r>
            <a:br>
              <a:rPr lang="en-US" sz="2000" b="0" i="0" u="none" strike="noStrike" baseline="0" smtClean="0">
                <a:latin typeface="Segoe"/>
                <a:ea typeface="ＭＳ ゴシック"/>
              </a:rPr>
            </a:br>
            <a:r>
              <a:rPr lang="en-US" sz="2000" b="0" i="0" u="none" strike="noStrike" baseline="0" smtClean="0">
                <a:latin typeface="Segoe"/>
                <a:ea typeface="ＭＳ ゴシック"/>
              </a:rPr>
              <a:t>pane opens on the </a:t>
            </a:r>
            <a:br>
              <a:rPr lang="en-US" sz="2000" b="0" i="0" u="none" strike="noStrike" baseline="0" smtClean="0">
                <a:latin typeface="Segoe"/>
                <a:ea typeface="ＭＳ ゴシック"/>
              </a:rPr>
            </a:br>
            <a:r>
              <a:rPr lang="en-US" sz="2000" b="0" i="0" u="none" strike="noStrike" baseline="0" smtClean="0">
                <a:latin typeface="Segoe"/>
                <a:ea typeface="ＭＳ ゴシック"/>
              </a:rPr>
              <a:t>right side of the </a:t>
            </a:r>
            <a:br>
              <a:rPr lang="en-US" sz="2000" b="0" i="0" u="none" strike="noStrike" baseline="0" smtClean="0">
                <a:latin typeface="Segoe"/>
                <a:ea typeface="ＭＳ ゴシック"/>
              </a:rPr>
            </a:br>
            <a:r>
              <a:rPr lang="en-US" sz="2000" b="0" i="0" u="none" strike="noStrike" baseline="0" smtClean="0">
                <a:latin typeface="Segoe"/>
                <a:ea typeface="ＭＳ ゴシック"/>
              </a:rPr>
              <a:t>PowerPoint window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02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133" y="2057400"/>
            <a:ext cx="4707467" cy="2880258"/>
          </a:xfrm>
          <a:prstGeom prst="rect">
            <a:avLst/>
          </a:prstGeom>
        </p:spPr>
      </p:pic>
    </p:spTree>
    <p:extLst>
      <p:ext uri="{BB962C8B-B14F-4D97-AF65-F5344CB8AC3E}">
        <p14:creationId xmlns:p14="http://schemas.microsoft.com/office/powerpoint/2010/main" val="1109346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Reuse a Slide from a Presentation</a:t>
            </a:r>
          </a:p>
        </p:txBody>
      </p:sp>
      <p:sp>
        <p:nvSpPr>
          <p:cNvPr id="3" name="Text Placeholder 2"/>
          <p:cNvSpPr>
            <a:spLocks noGrp="1"/>
          </p:cNvSpPr>
          <p:nvPr>
            <p:ph type="body" idx="1"/>
          </p:nvPr>
        </p:nvSpPr>
        <p:spPr/>
        <p:txBody>
          <a:bodyPr/>
          <a:lstStyle/>
          <a:p>
            <a:pPr lvl="1" rtl="0">
              <a:buFont typeface="+mj-lt"/>
              <a:buAutoNum type="arabicPeriod" startAt="2"/>
            </a:pPr>
            <a:r>
              <a:rPr lang="en-US" sz="2100" b="0" i="0" u="none" strike="noStrike" baseline="0" smtClean="0">
                <a:latin typeface="Segoe"/>
                <a:ea typeface="ＭＳ ゴシック"/>
              </a:rPr>
              <a:t>In the task pane, click the </a:t>
            </a:r>
            <a:r>
              <a:rPr lang="en-US" sz="2100" b="1" i="0" u="none" strike="noStrike" baseline="0" smtClean="0">
                <a:latin typeface="Segoe"/>
                <a:ea typeface="ＭＳ ゴシック"/>
              </a:rPr>
              <a:t>Browse</a:t>
            </a:r>
            <a:r>
              <a:rPr lang="en-US" sz="2100" b="0" i="0" u="none" strike="noStrike" baseline="0" smtClean="0">
                <a:latin typeface="Segoe"/>
                <a:ea typeface="ＭＳ ゴシック"/>
              </a:rPr>
              <a:t> </a:t>
            </a:r>
            <a:br>
              <a:rPr lang="en-US" sz="2100" b="0" i="0" u="none" strike="noStrike" baseline="0" smtClean="0">
                <a:latin typeface="Segoe"/>
                <a:ea typeface="ＭＳ ゴシック"/>
              </a:rPr>
            </a:br>
            <a:r>
              <a:rPr lang="en-US" sz="2100" b="0" i="0" u="none" strike="noStrike" baseline="0" smtClean="0">
                <a:latin typeface="Segoe"/>
                <a:ea typeface="ＭＳ ゴシック"/>
              </a:rPr>
              <a:t>button. A drop-down list opens. </a:t>
            </a:r>
            <a:br>
              <a:rPr lang="en-US" sz="2100" b="0" i="0" u="none" strike="noStrike" baseline="0" smtClean="0">
                <a:latin typeface="Segoe"/>
                <a:ea typeface="ＭＳ ゴシック"/>
              </a:rPr>
            </a:br>
            <a:r>
              <a:rPr lang="en-US" sz="2100" b="0" i="0" u="none" strike="noStrike" baseline="0" smtClean="0">
                <a:latin typeface="Segoe"/>
                <a:ea typeface="ＭＳ ゴシック"/>
              </a:rPr>
              <a:t>Click </a:t>
            </a:r>
            <a:r>
              <a:rPr lang="en-US" sz="2100" b="1" i="0" u="none" strike="noStrike" baseline="0" smtClean="0">
                <a:latin typeface="Segoe"/>
                <a:ea typeface="ＭＳ ゴシック"/>
              </a:rPr>
              <a:t>Browse File</a:t>
            </a:r>
            <a:r>
              <a:rPr lang="en-US" sz="2100" b="0" i="0" u="none" strike="noStrike" baseline="0" smtClean="0">
                <a:latin typeface="Segoe"/>
                <a:ea typeface="ＭＳ ゴシック"/>
              </a:rPr>
              <a:t>. The Browse dialog </a:t>
            </a:r>
            <a:br>
              <a:rPr lang="en-US" sz="2100" b="0" i="0" u="none" strike="noStrike" baseline="0" smtClean="0">
                <a:latin typeface="Segoe"/>
                <a:ea typeface="ＭＳ ゴシック"/>
              </a:rPr>
            </a:br>
            <a:r>
              <a:rPr lang="en-US" sz="2100" b="0" i="0" u="none" strike="noStrike" baseline="0" smtClean="0">
                <a:latin typeface="Segoe"/>
                <a:ea typeface="ＭＳ ゴシック"/>
              </a:rPr>
              <a:t>box opens.</a:t>
            </a:r>
          </a:p>
          <a:p>
            <a:pPr lvl="1" rtl="0">
              <a:buAutoNum type="arabicPeriod" startAt="2"/>
            </a:pPr>
            <a:r>
              <a:rPr lang="en-US" sz="2100" b="0" i="0" u="none" strike="noStrike" baseline="0" smtClean="0">
                <a:latin typeface="Segoe"/>
                <a:ea typeface="ＭＳ ゴシック"/>
              </a:rPr>
              <a:t>Locate and open </a:t>
            </a:r>
            <a:r>
              <a:rPr lang="en-US" sz="2100" b="1" i="1" u="none" strike="noStrike" baseline="0" smtClean="0">
                <a:latin typeface="Segoe"/>
                <a:ea typeface="ＭＳ ゴシック"/>
              </a:rPr>
              <a:t>New Jackets</a:t>
            </a:r>
            <a:r>
              <a:rPr lang="en-US" sz="2100" b="0" i="0" u="none" strike="noStrike" baseline="0" smtClean="0">
                <a:latin typeface="Segoe"/>
                <a:ea typeface="ＭＳ ゴシック"/>
              </a:rPr>
              <a:t>. The </a:t>
            </a:r>
            <a:br>
              <a:rPr lang="en-US" sz="2100" b="0" i="0" u="none" strike="noStrike" baseline="0" smtClean="0">
                <a:latin typeface="Segoe"/>
                <a:ea typeface="ＭＳ ゴシック"/>
              </a:rPr>
            </a:br>
            <a:r>
              <a:rPr lang="en-US" sz="2100" b="0" i="0" u="none" strike="noStrike" baseline="0" smtClean="0">
                <a:latin typeface="Segoe"/>
                <a:ea typeface="ＭＳ ゴシック"/>
              </a:rPr>
              <a:t>presentation’s slides appear in the </a:t>
            </a:r>
            <a:br>
              <a:rPr lang="en-US" sz="2100" b="0" i="0" u="none" strike="noStrike" baseline="0" smtClean="0">
                <a:latin typeface="Segoe"/>
                <a:ea typeface="ＭＳ ゴシック"/>
              </a:rPr>
            </a:br>
            <a:r>
              <a:rPr lang="en-US" sz="2100" b="0" i="0" u="none" strike="noStrike" baseline="0" smtClean="0">
                <a:latin typeface="Segoe"/>
                <a:ea typeface="ＭＳ ゴシック"/>
              </a:rPr>
              <a:t>task pane (right).</a:t>
            </a:r>
          </a:p>
          <a:p>
            <a:pPr lvl="1">
              <a:buFont typeface="+mj-lt"/>
              <a:buAutoNum type="arabicPeriod" startAt="2"/>
            </a:pPr>
            <a:r>
              <a:rPr lang="en-US" sz="2100">
                <a:latin typeface="Segoe"/>
                <a:ea typeface="ＭＳ ゴシック"/>
              </a:rPr>
              <a:t>In the Slides pane, click </a:t>
            </a:r>
            <a:r>
              <a:rPr lang="en-US" sz="2100" b="1">
                <a:latin typeface="Segoe"/>
                <a:ea typeface="ＭＳ ゴシック"/>
              </a:rPr>
              <a:t>slide 2</a:t>
            </a:r>
            <a:r>
              <a:rPr lang="en-US" sz="2100">
                <a:latin typeface="Segoe"/>
                <a:ea typeface="ＭＳ ゴシック"/>
              </a:rPr>
              <a:t> </a:t>
            </a:r>
            <a:br>
              <a:rPr lang="en-US" sz="2100">
                <a:latin typeface="Segoe"/>
                <a:ea typeface="ＭＳ ゴシック"/>
              </a:rPr>
            </a:br>
            <a:r>
              <a:rPr lang="en-US" sz="2100">
                <a:latin typeface="Segoe"/>
                <a:ea typeface="ＭＳ ゴシック"/>
              </a:rPr>
              <a:t>(</a:t>
            </a:r>
            <a:r>
              <a:rPr lang="en-US" sz="2100" i="1">
                <a:latin typeface="Segoe"/>
                <a:ea typeface="ＭＳ ゴシック"/>
              </a:rPr>
              <a:t>This Year’s New Products) </a:t>
            </a:r>
            <a:r>
              <a:rPr lang="en-US" sz="2100">
                <a:latin typeface="Segoe"/>
                <a:ea typeface="ＭＳ ゴシック"/>
              </a:rPr>
              <a:t>to select it.</a:t>
            </a:r>
          </a:p>
          <a:p>
            <a:pPr lvl="1">
              <a:buFont typeface="+mj-lt"/>
              <a:buAutoNum type="arabicPeriod" startAt="2"/>
            </a:pPr>
            <a:r>
              <a:rPr lang="en-US" sz="2100">
                <a:latin typeface="Segoe"/>
                <a:ea typeface="ＭＳ ゴシック"/>
              </a:rPr>
              <a:t>In the Reuse Slides task pane, click </a:t>
            </a:r>
            <a:br>
              <a:rPr lang="en-US" sz="2100">
                <a:latin typeface="Segoe"/>
                <a:ea typeface="ＭＳ ゴシック"/>
              </a:rPr>
            </a:br>
            <a:r>
              <a:rPr lang="en-US" sz="2100" b="1">
                <a:latin typeface="Segoe"/>
                <a:ea typeface="ＭＳ ゴシック"/>
              </a:rPr>
              <a:t>slide 2 </a:t>
            </a:r>
            <a:r>
              <a:rPr lang="en-US" sz="2100" i="1">
                <a:latin typeface="Segoe"/>
                <a:ea typeface="ＭＳ ゴシック"/>
              </a:rPr>
              <a:t>(This Year’s New Jackets) </a:t>
            </a:r>
            <a:r>
              <a:rPr lang="en-US" sz="2100">
                <a:latin typeface="Segoe"/>
                <a:ea typeface="ＭＳ ゴシック"/>
              </a:rPr>
              <a:t>in </a:t>
            </a:r>
            <a:br>
              <a:rPr lang="en-US" sz="2100">
                <a:latin typeface="Segoe"/>
                <a:ea typeface="ＭＳ ゴシック"/>
              </a:rPr>
            </a:br>
            <a:r>
              <a:rPr lang="en-US" sz="2100">
                <a:latin typeface="Segoe"/>
                <a:ea typeface="ＭＳ ゴシック"/>
              </a:rPr>
              <a:t>the </a:t>
            </a:r>
            <a:r>
              <a:rPr lang="en-US" sz="2100" b="1" i="1">
                <a:latin typeface="Segoe"/>
                <a:ea typeface="ＭＳ ゴシック"/>
              </a:rPr>
              <a:t>New Jackets </a:t>
            </a:r>
            <a:r>
              <a:rPr lang="en-US" sz="2100">
                <a:latin typeface="Segoe"/>
                <a:ea typeface="ＭＳ ゴシック"/>
              </a:rPr>
              <a:t>presentation. The </a:t>
            </a:r>
            <a:br>
              <a:rPr lang="en-US" sz="2100">
                <a:latin typeface="Segoe"/>
                <a:ea typeface="ＭＳ ゴシック"/>
              </a:rPr>
            </a:br>
            <a:r>
              <a:rPr lang="en-US" sz="2100">
                <a:latin typeface="Segoe"/>
                <a:ea typeface="ＭＳ ゴシック"/>
              </a:rPr>
              <a:t>slide is inserted into the </a:t>
            </a:r>
            <a:r>
              <a:rPr lang="en-US" sz="2100" b="1" i="1">
                <a:latin typeface="Segoe"/>
                <a:ea typeface="ＭＳ ゴシック"/>
              </a:rPr>
              <a:t>New Product </a:t>
            </a:r>
            <a:br>
              <a:rPr lang="en-US" sz="2100" b="1" i="1">
                <a:latin typeface="Segoe"/>
                <a:ea typeface="ＭＳ ゴシック"/>
              </a:rPr>
            </a:br>
            <a:r>
              <a:rPr lang="en-US" sz="2100" b="1" i="1">
                <a:latin typeface="Segoe"/>
                <a:ea typeface="ＭＳ ゴシック"/>
              </a:rPr>
              <a:t>Preview</a:t>
            </a:r>
            <a:r>
              <a:rPr lang="en-US" sz="2100">
                <a:latin typeface="Segoe"/>
                <a:ea typeface="ＭＳ ゴシック"/>
              </a:rPr>
              <a:t> presentation as the new slide 3.</a:t>
            </a:r>
          </a:p>
          <a:p>
            <a:pPr lvl="1">
              <a:buFont typeface="+mj-lt"/>
              <a:buAutoNum type="arabicPeriod" startAt="2"/>
            </a:pPr>
            <a:endParaRPr lang="en-US" sz="2100">
              <a:latin typeface="Segoe"/>
              <a:ea typeface="ＭＳ ゴシック"/>
            </a:endParaRPr>
          </a:p>
          <a:p>
            <a:pPr lvl="1" rtl="0">
              <a:buAutoNum type="arabicPeriod" startAt="2"/>
            </a:pPr>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7668" y="1600200"/>
            <a:ext cx="2455332" cy="4535544"/>
          </a:xfrm>
          <a:prstGeom prst="rect">
            <a:avLst/>
          </a:prstGeom>
        </p:spPr>
      </p:pic>
    </p:spTree>
    <p:extLst>
      <p:ext uri="{BB962C8B-B14F-4D97-AF65-F5344CB8AC3E}">
        <p14:creationId xmlns:p14="http://schemas.microsoft.com/office/powerpoint/2010/main" val="3309037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Reuse a Slide from a Presentation</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Close</a:t>
            </a:r>
            <a:r>
              <a:rPr lang="en-US" b="0" i="0" u="none" strike="noStrike" baseline="0" smtClean="0">
                <a:latin typeface="Segoe"/>
                <a:ea typeface="ＭＳ ゴシック"/>
              </a:rPr>
              <a:t> button in the upper-right corner of the task pane.</a:t>
            </a:r>
          </a:p>
          <a:p>
            <a:pPr lvl="1">
              <a:buFont typeface="+mj-lt"/>
              <a:buAutoNum type="arabicPeriod" startAt="7"/>
            </a:pPr>
            <a:r>
              <a:rPr lang="en-US">
                <a:latin typeface="Segoe"/>
                <a:ea typeface="ＭＳ ゴシック"/>
              </a:rPr>
              <a:t> </a:t>
            </a:r>
            <a:r>
              <a:rPr lang="en-US" b="1">
                <a:latin typeface="Segoe"/>
                <a:ea typeface="ＭＳ ゴシック"/>
              </a:rPr>
              <a:t>SAVE</a:t>
            </a:r>
            <a:r>
              <a:rPr lang="en-US">
                <a:latin typeface="Segoe"/>
                <a:ea typeface="ＭＳ ゴシック"/>
              </a:rPr>
              <a:t> and </a:t>
            </a:r>
            <a:r>
              <a:rPr lang="en-US" b="1">
                <a:latin typeface="Segoe"/>
                <a:ea typeface="ＭＳ ゴシック"/>
              </a:rPr>
              <a:t>CLOSE</a:t>
            </a:r>
            <a:r>
              <a:rPr lang="en-US">
                <a:latin typeface="Segoe"/>
                <a:ea typeface="ＭＳ ゴシック"/>
              </a:rPr>
              <a:t> the </a:t>
            </a:r>
            <a:r>
              <a:rPr lang="en-US" b="1" i="1">
                <a:latin typeface="Segoe"/>
                <a:ea typeface="ＭＳ ゴシック"/>
              </a:rPr>
              <a:t>New Product Preview</a:t>
            </a:r>
            <a:r>
              <a:rPr lang="en-US">
                <a:latin typeface="Segoe"/>
                <a:ea typeface="ＭＳ ゴシック"/>
              </a:rPr>
              <a:t> presentation.</a:t>
            </a:r>
          </a:p>
          <a:p>
            <a:pPr lvl="0"/>
            <a:r>
              <a:rPr lang="en-US" b="1">
                <a:latin typeface="Segoe"/>
                <a:ea typeface="ＭＳ ゴシック"/>
              </a:rPr>
              <a:t>PAUSE</a:t>
            </a:r>
            <a:r>
              <a:rPr lang="en-US">
                <a:latin typeface="Segoe"/>
                <a:ea typeface="ＭＳ ゴシック"/>
              </a:rPr>
              <a:t>. </a:t>
            </a:r>
            <a:r>
              <a:rPr lang="en-US" b="1">
                <a:latin typeface="Segoe"/>
                <a:ea typeface="ＭＳ ゴシック"/>
              </a:rPr>
              <a:t>LEAVE</a:t>
            </a:r>
            <a:r>
              <a:rPr lang="en-US">
                <a:latin typeface="Segoe"/>
                <a:ea typeface="ＭＳ ゴシック"/>
              </a:rPr>
              <a:t> PowerPoint open to use in the next exercise.</a:t>
            </a:r>
          </a:p>
          <a:p>
            <a:pPr lvl="1" rtl="0">
              <a:buFont typeface="+mj-lt"/>
              <a:buAutoNum type="arabicPeriod" startAt="6"/>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1883630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START</a:t>
            </a:r>
            <a:r>
              <a:rPr lang="en-US" b="0" i="0" u="none" strike="noStrike" baseline="0" smtClean="0">
                <a:solidFill>
                  <a:srgbClr val="000000"/>
                </a:solidFill>
                <a:latin typeface="Segoe"/>
                <a:ea typeface="ＭＳ ゴシック"/>
              </a:rPr>
              <a:t> with PowerPoint open.</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START</a:t>
            </a:r>
            <a:r>
              <a:rPr lang="en-US" b="0" i="0" u="none" strike="noStrike" baseline="0" smtClean="0">
                <a:solidFill>
                  <a:srgbClr val="000000"/>
                </a:solidFill>
                <a:latin typeface="Segoe"/>
                <a:ea typeface="ＭＳ ゴシック"/>
              </a:rPr>
              <a:t> Microsoft Word, and open </a:t>
            </a:r>
            <a:r>
              <a:rPr lang="en-US" b="1" i="1" u="none" strike="noStrike" baseline="0" smtClean="0">
                <a:solidFill>
                  <a:srgbClr val="000000"/>
                </a:solidFill>
                <a:latin typeface="Segoe"/>
                <a:ea typeface="ＭＳ ゴシック"/>
              </a:rPr>
              <a:t>Other Resources.docx</a:t>
            </a:r>
            <a:r>
              <a:rPr lang="en-US" b="0" i="0" u="none" strike="noStrike" baseline="0" smtClean="0">
                <a:solidFill>
                  <a:srgbClr val="000000"/>
                </a:solidFill>
                <a:latin typeface="Segoe"/>
                <a:ea typeface="ＭＳ ゴシック"/>
              </a:rPr>
              <a:t> in it. The procedure for opening files in Word is the same as in PowerPoint.</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SWITCH TO </a:t>
            </a:r>
            <a:r>
              <a:rPr lang="en-US" b="0" i="0" u="none" strike="noStrike" baseline="0" smtClean="0">
                <a:solidFill>
                  <a:srgbClr val="000000"/>
                </a:solidFill>
                <a:latin typeface="Segoe"/>
                <a:ea typeface="ＭＳ ゴシック"/>
              </a:rPr>
              <a:t>Microsoft PowerPoint, and open </a:t>
            </a:r>
            <a:r>
              <a:rPr lang="en-US" b="1" i="1" u="none" strike="noStrike" baseline="0" smtClean="0">
                <a:solidFill>
                  <a:srgbClr val="000000"/>
                </a:solidFill>
                <a:latin typeface="Segoe"/>
                <a:ea typeface="ＭＳ ゴシック"/>
              </a:rPr>
              <a:t>Cashier Training.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it as </a:t>
            </a:r>
            <a:r>
              <a:rPr lang="en-US" b="1" i="1" u="none" strike="noStrike" baseline="0" smtClean="0">
                <a:solidFill>
                  <a:srgbClr val="000000"/>
                </a:solidFill>
                <a:latin typeface="Segoe"/>
                <a:ea typeface="ＭＳ ゴシック"/>
              </a:rPr>
              <a:t>Cashier Training Final</a:t>
            </a:r>
            <a:r>
              <a:rPr lang="en-US" b="0" i="1"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Switch to </a:t>
            </a:r>
            <a:r>
              <a:rPr lang="en-US" b="1" i="0" u="none" strike="noStrike" baseline="0" smtClean="0">
                <a:solidFill>
                  <a:srgbClr val="000000"/>
                </a:solidFill>
                <a:latin typeface="Segoe"/>
                <a:ea typeface="ＭＳ ゴシック"/>
              </a:rPr>
              <a:t>Outline view</a:t>
            </a:r>
            <a:r>
              <a:rPr lang="en-US" b="0" i="0" u="none" strike="noStrike" baseline="0" smtClean="0">
                <a:solidFill>
                  <a:srgbClr val="000000"/>
                </a:solidFill>
                <a:latin typeface="Segoe"/>
                <a:ea typeface="ＭＳ ゴシック"/>
              </a:rPr>
              <a:t>, and scroll down to the bottom of the presentation in the Outline pane. Click after the </a:t>
            </a:r>
            <a:r>
              <a:rPr lang="en-US" b="1" i="0" u="none" strike="noStrike" baseline="0" smtClean="0">
                <a:solidFill>
                  <a:srgbClr val="000000"/>
                </a:solidFill>
                <a:latin typeface="Segoe"/>
                <a:ea typeface="ＭＳ ゴシック"/>
              </a:rPr>
              <a:t>last bullet point on the last slide</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creating a new bulleted paragraph.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331715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a Different Layout</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new, blank presentation that is still open from the previous exercise.</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Home</a:t>
            </a:r>
            <a:r>
              <a:rPr lang="en-US" sz="2100" b="0" i="0" u="none" strike="noStrike" baseline="0" smtClean="0">
                <a:latin typeface="Segoe"/>
                <a:ea typeface="ＭＳ ゴシック"/>
              </a:rPr>
              <a:t> tab </a:t>
            </a:r>
            <a:br>
              <a:rPr lang="en-US" sz="2100" b="0" i="0" u="none" strike="noStrike" baseline="0" smtClean="0">
                <a:latin typeface="Segoe"/>
                <a:ea typeface="ＭＳ ゴシック"/>
              </a:rPr>
            </a:br>
            <a:r>
              <a:rPr lang="en-US" sz="2100" b="0" i="0" u="none" strike="noStrike" baseline="0" smtClean="0">
                <a:latin typeface="Segoe"/>
                <a:ea typeface="ＭＳ ゴシック"/>
              </a:rPr>
              <a:t>to make it active, if </a:t>
            </a:r>
            <a:br>
              <a:rPr lang="en-US" sz="2100" b="0" i="0" u="none" strike="noStrike" baseline="0" smtClean="0">
                <a:latin typeface="Segoe"/>
                <a:ea typeface="ＭＳ ゴシック"/>
              </a:rPr>
            </a:br>
            <a:r>
              <a:rPr lang="en-US" sz="2100" b="0" i="0" u="none" strike="noStrike" baseline="0" smtClean="0">
                <a:latin typeface="Segoe"/>
                <a:ea typeface="ＭＳ ゴシック"/>
              </a:rPr>
              <a:t>necessary, and then </a:t>
            </a:r>
            <a:br>
              <a:rPr lang="en-US" sz="2100" b="0" i="0" u="none" strike="noStrike" baseline="0" smtClean="0">
                <a:latin typeface="Segoe"/>
                <a:ea typeface="ＭＳ ゴシック"/>
              </a:rPr>
            </a:br>
            <a:r>
              <a:rPr lang="en-US" sz="2100" b="0" i="0" u="none" strike="noStrike" baseline="0" smtClean="0">
                <a:latin typeface="Segoe"/>
                <a:ea typeface="ＭＳ ゴシック"/>
              </a:rPr>
              <a:t>click </a:t>
            </a:r>
            <a:r>
              <a:rPr lang="en-US" sz="2100" b="1" i="0" u="none" strike="noStrike" baseline="0" smtClean="0">
                <a:latin typeface="Segoe"/>
                <a:ea typeface="ＭＳ ゴシック"/>
              </a:rPr>
              <a:t>Layout</a:t>
            </a:r>
            <a:r>
              <a:rPr lang="en-US" sz="2100" b="0" i="0" u="none" strike="noStrike" baseline="0" smtClean="0">
                <a:latin typeface="Segoe"/>
                <a:ea typeface="ＭＳ ゴシック"/>
              </a:rPr>
              <a:t>. A drop-</a:t>
            </a:r>
            <a:br>
              <a:rPr lang="en-US" sz="2100" b="0" i="0" u="none" strike="noStrike" baseline="0" smtClean="0">
                <a:latin typeface="Segoe"/>
                <a:ea typeface="ＭＳ ゴシック"/>
              </a:rPr>
            </a:br>
            <a:r>
              <a:rPr lang="en-US" sz="2100" b="0" i="0" u="none" strike="noStrike" baseline="0" smtClean="0">
                <a:latin typeface="Segoe"/>
                <a:ea typeface="ＭＳ ゴシック"/>
              </a:rPr>
              <a:t>down menu (called a </a:t>
            </a:r>
            <a:br>
              <a:rPr lang="en-US" sz="2100" b="0" i="0" u="none" strike="noStrike" baseline="0" smtClean="0">
                <a:latin typeface="Segoe"/>
                <a:ea typeface="ＭＳ ゴシック"/>
              </a:rPr>
            </a:br>
            <a:r>
              <a:rPr lang="en-US" sz="2100" b="0" i="1" u="none" strike="noStrike" baseline="0" smtClean="0">
                <a:latin typeface="Segoe"/>
                <a:ea typeface="ＭＳ ゴシック"/>
              </a:rPr>
              <a:t>gallery</a:t>
            </a:r>
            <a:r>
              <a:rPr lang="en-US" sz="2100" b="0" i="0" u="none" strike="noStrike" baseline="0" smtClean="0">
                <a:latin typeface="Segoe"/>
                <a:ea typeface="ＭＳ ゴシック"/>
              </a:rPr>
              <a:t>) appears, </a:t>
            </a:r>
            <a:br>
              <a:rPr lang="en-US" sz="2100" b="0" i="0" u="none" strike="noStrike" baseline="0" smtClean="0">
                <a:latin typeface="Segoe"/>
                <a:ea typeface="ＭＳ ゴシック"/>
              </a:rPr>
            </a:br>
            <a:r>
              <a:rPr lang="en-US" sz="2100" b="0" i="0" u="none" strike="noStrike" baseline="0" smtClean="0">
                <a:latin typeface="Segoe"/>
                <a:ea typeface="ＭＳ ゴシック"/>
              </a:rPr>
              <a:t>displaying PowerPoint’s </a:t>
            </a:r>
            <a:br>
              <a:rPr lang="en-US" sz="2100" b="0" i="0" u="none" strike="noStrike" baseline="0" smtClean="0">
                <a:latin typeface="Segoe"/>
                <a:ea typeface="ＭＳ ゴシック"/>
              </a:rPr>
            </a:br>
            <a:r>
              <a:rPr lang="en-US" sz="2100" b="0" i="0" u="none" strike="noStrike" baseline="0" smtClean="0">
                <a:latin typeface="Segoe"/>
                <a:ea typeface="ＭＳ ゴシック"/>
              </a:rPr>
              <a:t>default layouts (right). </a:t>
            </a:r>
            <a:br>
              <a:rPr lang="en-US" sz="2100" b="0" i="0" u="none" strike="noStrike" baseline="0" smtClean="0">
                <a:latin typeface="Segoe"/>
                <a:ea typeface="ＭＳ ゴシック"/>
              </a:rPr>
            </a:br>
            <a:r>
              <a:rPr lang="en-US" sz="2100" b="0" i="0" u="none" strike="noStrike" baseline="0" smtClean="0">
                <a:latin typeface="Segoe"/>
                <a:ea typeface="ＭＳ ゴシック"/>
              </a:rPr>
              <a:t>The title of the gallery </a:t>
            </a:r>
            <a:br>
              <a:rPr lang="en-US" sz="2100" b="0" i="0" u="none" strike="noStrike" baseline="0" smtClean="0">
                <a:latin typeface="Segoe"/>
                <a:ea typeface="ＭＳ ゴシック"/>
              </a:rPr>
            </a:br>
            <a:r>
              <a:rPr lang="en-US" sz="2100" b="0" i="0" u="none" strike="noStrike" baseline="0" smtClean="0">
                <a:latin typeface="Segoe"/>
                <a:ea typeface="ＭＳ ゴシック"/>
              </a:rPr>
              <a:t>is Office Theme, </a:t>
            </a:r>
            <a:br>
              <a:rPr lang="en-US" sz="2100" b="0" i="0" u="none" strike="noStrike" baseline="0" smtClean="0">
                <a:latin typeface="Segoe"/>
                <a:ea typeface="ＭＳ ゴシック"/>
              </a:rPr>
            </a:br>
            <a:r>
              <a:rPr lang="en-US" sz="2100" b="0" i="0" u="none" strike="noStrike" baseline="0" smtClean="0">
                <a:latin typeface="Segoe"/>
                <a:ea typeface="ＭＳ ゴシック"/>
              </a:rPr>
              <a:t>indicating that all these layouts come from the default theme (named Office).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067" y="1905000"/>
            <a:ext cx="4385733" cy="3549070"/>
          </a:xfrm>
          <a:prstGeom prst="rect">
            <a:avLst/>
          </a:prstGeom>
        </p:spPr>
      </p:pic>
    </p:spTree>
    <p:extLst>
      <p:ext uri="{BB962C8B-B14F-4D97-AF65-F5344CB8AC3E}">
        <p14:creationId xmlns:p14="http://schemas.microsoft.com/office/powerpoint/2010/main" val="3168253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Shift</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to promote the new paragraph to a new slide (below).</a:t>
            </a:r>
          </a:p>
          <a:p>
            <a:pPr lvl="1" rtl="0">
              <a:buAutoNum type="arabicPeriod" startAt="5"/>
            </a:pPr>
            <a:r>
              <a:rPr lang="en-US" b="0" i="0" u="none" strike="noStrike" baseline="0" smtClean="0">
                <a:solidFill>
                  <a:srgbClr val="000000"/>
                </a:solidFill>
                <a:latin typeface="Segoe"/>
                <a:ea typeface="ＭＳ ゴシック"/>
              </a:rPr>
              <a:t>Using the Windows taskbar, switch to the </a:t>
            </a:r>
            <a:r>
              <a:rPr lang="en-US" b="1" i="1" u="none" strike="noStrike" baseline="0" smtClean="0">
                <a:solidFill>
                  <a:srgbClr val="000000"/>
                </a:solidFill>
                <a:latin typeface="Segoe"/>
                <a:ea typeface="ＭＳ ゴシック"/>
              </a:rPr>
              <a:t>Other Resources</a:t>
            </a:r>
            <a:r>
              <a:rPr lang="en-US" b="0" i="0" u="none" strike="noStrike" baseline="0" smtClean="0">
                <a:solidFill>
                  <a:srgbClr val="000000"/>
                </a:solidFill>
                <a:latin typeface="Segoe"/>
                <a:ea typeface="ＭＳ ゴシック"/>
              </a:rPr>
              <a:t> file in Word. Select the </a:t>
            </a:r>
            <a:r>
              <a:rPr lang="en-US" b="1" i="0" u="none" strike="noStrike" baseline="0" smtClean="0">
                <a:solidFill>
                  <a:srgbClr val="000000"/>
                </a:solidFill>
                <a:latin typeface="Segoe"/>
                <a:ea typeface="ＭＳ ゴシック"/>
              </a:rPr>
              <a:t>heading</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(Other Resources)</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Ctrl+C</a:t>
            </a:r>
            <a:r>
              <a:rPr lang="en-US" b="0" i="0" u="none" strike="noStrike" baseline="0" smtClean="0">
                <a:solidFill>
                  <a:srgbClr val="000000"/>
                </a:solidFill>
                <a:latin typeface="Segoe"/>
                <a:ea typeface="ＭＳ ゴシック"/>
              </a:rPr>
              <a:t> to copy it to the Clipboard.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0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429000"/>
            <a:ext cx="4848838" cy="2624666"/>
          </a:xfrm>
          <a:prstGeom prst="rect">
            <a:avLst/>
          </a:prstGeom>
        </p:spPr>
      </p:pic>
    </p:spTree>
    <p:extLst>
      <p:ext uri="{BB962C8B-B14F-4D97-AF65-F5344CB8AC3E}">
        <p14:creationId xmlns:p14="http://schemas.microsoft.com/office/powerpoint/2010/main" val="950881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Switch back to </a:t>
            </a:r>
            <a:r>
              <a:rPr lang="en-US" b="1" i="0" u="none" strike="noStrike" baseline="0" smtClean="0">
                <a:solidFill>
                  <a:srgbClr val="000000"/>
                </a:solidFill>
                <a:latin typeface="Segoe"/>
                <a:ea typeface="ＭＳ ゴシック"/>
              </a:rPr>
              <a:t>PowerPoint</a:t>
            </a:r>
            <a:r>
              <a:rPr lang="en-US" b="0" i="0" u="none" strike="noStrike" baseline="0" smtClean="0">
                <a:solidFill>
                  <a:srgbClr val="000000"/>
                </a:solidFill>
                <a:latin typeface="Segoe"/>
                <a:ea typeface="ＭＳ ゴシック"/>
              </a:rPr>
              <a:t>. If the insertion point is not already on the Outline pane next to the slide 9 icon, click to place it there.</a:t>
            </a:r>
          </a:p>
          <a:p>
            <a:pPr lvl="1" rtl="0">
              <a:buAutoNum type="arabicPeriod" startAt="7"/>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V </a:t>
            </a:r>
            <a:r>
              <a:rPr lang="en-US" b="0" i="0" u="none" strike="noStrike" baseline="0" smtClean="0">
                <a:solidFill>
                  <a:srgbClr val="000000"/>
                </a:solidFill>
                <a:latin typeface="Segoe"/>
                <a:ea typeface="ＭＳ ゴシック"/>
              </a:rPr>
              <a:t>to paste the text. The text appears as the slide’s title, and a Paste Options icon</a:t>
            </a:r>
            <a:r>
              <a:rPr lang="en-US" b="0" i="0" u="none" strike="noStrike"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appears below the text. If you do not see the icon, move the mouse pointer over slide 9’s icon to the left of the pasted text.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pic>
        <p:nvPicPr>
          <p:cNvPr id="7" name="Picture 6" descr="pas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971800"/>
            <a:ext cx="825500" cy="355600"/>
          </a:xfrm>
          <a:prstGeom prst="rect">
            <a:avLst/>
          </a:prstGeom>
        </p:spPr>
      </p:pic>
    </p:spTree>
    <p:extLst>
      <p:ext uri="{BB962C8B-B14F-4D97-AF65-F5344CB8AC3E}">
        <p14:creationId xmlns:p14="http://schemas.microsoft.com/office/powerpoint/2010/main" val="346942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Paste </a:t>
            </a:r>
            <a:br>
              <a:rPr lang="en-US" sz="2000" b="1" i="0" u="none" strike="noStrike" baseline="0" smtClean="0">
                <a:latin typeface="Segoe"/>
                <a:ea typeface="ＭＳ ゴシック"/>
              </a:rPr>
            </a:br>
            <a:r>
              <a:rPr lang="en-US" sz="2000" b="1" i="0" u="none" strike="noStrike" baseline="0" smtClean="0">
                <a:latin typeface="Segoe"/>
                <a:ea typeface="ＭＳ ゴシック"/>
              </a:rPr>
              <a:t>Options</a:t>
            </a:r>
            <a:r>
              <a:rPr lang="en-US" sz="2000" b="0" i="0" u="none" strike="noStrike" baseline="0" smtClean="0">
                <a:latin typeface="Segoe"/>
                <a:ea typeface="ＭＳ ゴシック"/>
              </a:rPr>
              <a:t> icon to </a:t>
            </a:r>
            <a:br>
              <a:rPr lang="en-US" sz="2000" b="0" i="0" u="none" strike="noStrike" baseline="0" smtClean="0">
                <a:latin typeface="Segoe"/>
                <a:ea typeface="ＭＳ ゴシック"/>
              </a:rPr>
            </a:br>
            <a:r>
              <a:rPr lang="en-US" sz="2000" b="0" i="0" u="none" strike="noStrike" baseline="0" smtClean="0">
                <a:latin typeface="Segoe"/>
                <a:ea typeface="ＭＳ ゴシック"/>
              </a:rPr>
              <a:t>open its menu. Its </a:t>
            </a:r>
            <a:br>
              <a:rPr lang="en-US" sz="2000" b="0" i="0" u="none" strike="noStrike" baseline="0" smtClean="0">
                <a:latin typeface="Segoe"/>
                <a:ea typeface="ＭＳ ゴシック"/>
              </a:rPr>
            </a:br>
            <a:r>
              <a:rPr lang="en-US" sz="2000" b="0" i="0" u="none" strike="noStrike" baseline="0" smtClean="0">
                <a:latin typeface="Segoe"/>
                <a:ea typeface="ＭＳ ゴシック"/>
              </a:rPr>
              <a:t>menu contains the </a:t>
            </a:r>
            <a:br>
              <a:rPr lang="en-US" sz="2000" b="0" i="0" u="none" strike="noStrike" baseline="0" smtClean="0">
                <a:latin typeface="Segoe"/>
                <a:ea typeface="ＭＳ ゴシック"/>
              </a:rPr>
            </a:br>
            <a:r>
              <a:rPr lang="en-US" sz="2000" b="0" i="0" u="none" strike="noStrike" baseline="0" smtClean="0">
                <a:latin typeface="Segoe"/>
                <a:ea typeface="ＭＳ ゴシック"/>
              </a:rPr>
              <a:t>icons (right).</a:t>
            </a:r>
          </a:p>
          <a:p>
            <a:pPr lvl="1" rtl="0">
              <a:buAutoNum type="arabicPeriod" startAt="9"/>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Keep Source </a:t>
            </a:r>
            <a:br>
              <a:rPr lang="en-US" sz="2000" b="1" i="0" u="none" strike="noStrike" baseline="0" smtClean="0">
                <a:latin typeface="Segoe"/>
                <a:ea typeface="ＭＳ ゴシック"/>
              </a:rPr>
            </a:br>
            <a:r>
              <a:rPr lang="en-US" sz="2000" b="1" i="0" u="none" strike="noStrike" baseline="0" smtClean="0">
                <a:latin typeface="Segoe"/>
                <a:ea typeface="ＭＳ ゴシック"/>
              </a:rPr>
              <a:t>Formatting</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second icon from </a:t>
            </a:r>
            <a:br>
              <a:rPr lang="en-US" sz="2000" b="0" i="0" u="none" strike="noStrike" baseline="0" smtClean="0">
                <a:latin typeface="Segoe"/>
                <a:ea typeface="ＭＳ ゴシック"/>
              </a:rPr>
            </a:br>
            <a:r>
              <a:rPr lang="en-US" sz="2000" b="0" i="0" u="none" strike="noStrike" baseline="0" smtClean="0">
                <a:latin typeface="Segoe"/>
                <a:ea typeface="ＭＳ ゴシック"/>
              </a:rPr>
              <a:t>the left). The pasted </a:t>
            </a:r>
            <a:br>
              <a:rPr lang="en-US" sz="2000" b="0" i="0" u="none" strike="noStrike" baseline="0" smtClean="0">
                <a:latin typeface="Segoe"/>
                <a:ea typeface="ＭＳ ゴシック"/>
              </a:rPr>
            </a:br>
            <a:r>
              <a:rPr lang="en-US" sz="2000" b="0" i="0" u="none" strike="noStrike" baseline="0" smtClean="0">
                <a:latin typeface="Segoe"/>
                <a:ea typeface="ＭＳ ゴシック"/>
              </a:rPr>
              <a:t>text’s font changes </a:t>
            </a:r>
            <a:br>
              <a:rPr lang="en-US" sz="2000" b="0" i="0" u="none" strike="noStrike" baseline="0" smtClean="0">
                <a:latin typeface="Segoe"/>
                <a:ea typeface="ＭＳ ゴシック"/>
              </a:rPr>
            </a:br>
            <a:r>
              <a:rPr lang="en-US" sz="2000" b="0" i="0" u="none" strike="noStrike" baseline="0" smtClean="0">
                <a:latin typeface="Segoe"/>
                <a:ea typeface="ＭＳ ゴシック"/>
              </a:rPr>
              <a:t>to the original font </a:t>
            </a:r>
            <a:br>
              <a:rPr lang="en-US" sz="2000" b="0" i="0" u="none" strike="noStrike" baseline="0" smtClean="0">
                <a:latin typeface="Segoe"/>
                <a:ea typeface="ＭＳ ゴシック"/>
              </a:rPr>
            </a:br>
            <a:r>
              <a:rPr lang="en-US" sz="2000" b="0" i="0" u="none" strike="noStrike" baseline="0" smtClean="0">
                <a:latin typeface="Segoe"/>
                <a:ea typeface="ＭＳ ゴシック"/>
              </a:rPr>
              <a:t>it had in the Word </a:t>
            </a:r>
            <a:br>
              <a:rPr lang="en-US" sz="2000" b="0" i="0" u="none" strike="noStrike" baseline="0" smtClean="0">
                <a:latin typeface="Segoe"/>
                <a:ea typeface="ＭＳ ゴシック"/>
              </a:rPr>
            </a:br>
            <a:r>
              <a:rPr lang="en-US" sz="2000" b="0" i="0" u="none" strike="noStrike" baseline="0" smtClean="0">
                <a:latin typeface="Segoe"/>
                <a:ea typeface="ＭＳ ゴシック"/>
              </a:rPr>
              <a:t>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2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66" y="1600200"/>
            <a:ext cx="4848327" cy="3619600"/>
          </a:xfrm>
          <a:prstGeom prst="rect">
            <a:avLst/>
          </a:prstGeom>
        </p:spPr>
      </p:pic>
    </p:spTree>
    <p:extLst>
      <p:ext uri="{BB962C8B-B14F-4D97-AF65-F5344CB8AC3E}">
        <p14:creationId xmlns:p14="http://schemas.microsoft.com/office/powerpoint/2010/main" val="408233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Switch to the </a:t>
            </a:r>
            <a:r>
              <a:rPr lang="en-US" b="1" i="1" u="none" strike="noStrike" baseline="0" smtClean="0">
                <a:solidFill>
                  <a:srgbClr val="000000"/>
                </a:solidFill>
                <a:latin typeface="Segoe"/>
                <a:ea typeface="ＭＳ ゴシック"/>
              </a:rPr>
              <a:t>Other Resources</a:t>
            </a:r>
            <a:r>
              <a:rPr lang="en-US" b="0" i="0" u="none" strike="noStrike" baseline="0" smtClean="0">
                <a:solidFill>
                  <a:srgbClr val="000000"/>
                </a:solidFill>
                <a:latin typeface="Segoe"/>
                <a:ea typeface="ＭＳ ゴシック"/>
              </a:rPr>
              <a:t> file in Word, and select the </a:t>
            </a:r>
            <a:r>
              <a:rPr lang="en-US" b="1" i="0" u="none" strike="noStrike" baseline="0" smtClean="0">
                <a:solidFill>
                  <a:srgbClr val="000000"/>
                </a:solidFill>
                <a:latin typeface="Segoe"/>
                <a:ea typeface="ＭＳ ゴシック"/>
              </a:rPr>
              <a:t>bulleted list</a:t>
            </a:r>
            <a:r>
              <a:rPr lang="en-US" b="0" i="0" u="none" strike="noStrike" baseline="0" smtClean="0">
                <a:solidFill>
                  <a:srgbClr val="000000"/>
                </a:solidFill>
                <a:latin typeface="Segoe"/>
                <a:ea typeface="ＭＳ ゴシック"/>
              </a:rPr>
              <a:t>. Press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C</a:t>
            </a:r>
            <a:r>
              <a:rPr lang="en-US" b="0" i="0" u="none" strike="noStrike" baseline="0" smtClean="0">
                <a:solidFill>
                  <a:srgbClr val="000000"/>
                </a:solidFill>
                <a:latin typeface="Segoe"/>
                <a:ea typeface="ＭＳ ゴシック"/>
              </a:rPr>
              <a:t> to copy it to the Clipboard.</a:t>
            </a:r>
          </a:p>
          <a:p>
            <a:pPr lvl="1" rtl="0">
              <a:buAutoNum type="arabicPeriod" startAt="11"/>
            </a:pPr>
            <a:r>
              <a:rPr lang="en-US" b="0" i="0" u="none" strike="noStrike" baseline="0" smtClean="0">
                <a:solidFill>
                  <a:srgbClr val="000000"/>
                </a:solidFill>
                <a:latin typeface="Segoe"/>
                <a:ea typeface="ＭＳ ゴシック"/>
              </a:rPr>
              <a:t>Switch to </a:t>
            </a:r>
            <a:r>
              <a:rPr lang="en-US" b="1" i="0" u="none" strike="noStrike" baseline="0" smtClean="0">
                <a:solidFill>
                  <a:srgbClr val="000000"/>
                </a:solidFill>
                <a:latin typeface="Segoe"/>
                <a:ea typeface="ＭＳ ゴシック"/>
              </a:rPr>
              <a:t>PowerPoint</a:t>
            </a:r>
            <a:r>
              <a:rPr lang="en-US" b="0" i="0" u="none" strike="noStrike" baseline="0" smtClean="0">
                <a:solidFill>
                  <a:srgbClr val="000000"/>
                </a:solidFill>
                <a:latin typeface="Segoe"/>
                <a:ea typeface="ＭＳ ゴシック"/>
              </a:rPr>
              <a:t>, and click the </a:t>
            </a:r>
            <a:r>
              <a:rPr lang="en-US" b="1" i="0" u="none" strike="noStrike" baseline="0" smtClean="0">
                <a:solidFill>
                  <a:srgbClr val="000000"/>
                </a:solidFill>
                <a:latin typeface="Segoe"/>
                <a:ea typeface="ＭＳ ゴシック"/>
              </a:rPr>
              <a:t>Click To Add Text placeholder</a:t>
            </a:r>
            <a:r>
              <a:rPr lang="en-US" b="0" i="0" u="none" strike="noStrike" baseline="0" smtClean="0">
                <a:solidFill>
                  <a:srgbClr val="000000"/>
                </a:solidFill>
                <a:latin typeface="Segoe"/>
                <a:ea typeface="ＭＳ ゴシック"/>
              </a:rPr>
              <a:t> on the left side of the slide (in the Slide pane) to move the insertion point into that text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2799146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latin typeface="Segoe"/>
                <a:ea typeface="ＭＳ ゴシック"/>
              </a:rPr>
              <a:t>On the Home tab of the ribbon,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Paste</a:t>
            </a:r>
            <a:r>
              <a:rPr lang="en-US" b="0" i="0" u="none" strike="noStrike" baseline="0" smtClean="0">
                <a:latin typeface="Segoe"/>
                <a:ea typeface="ＭＳ ゴシック"/>
              </a:rPr>
              <a:t> </a:t>
            </a:r>
            <a:r>
              <a:rPr lang="en-US" b="1" i="0" u="none" strike="noStrike" baseline="0" smtClean="0">
                <a:latin typeface="Segoe"/>
                <a:ea typeface="ＭＳ ゴシック"/>
              </a:rPr>
              <a:t>button drop-</a:t>
            </a:r>
            <a:br>
              <a:rPr lang="en-US" b="1" i="0" u="none" strike="noStrike" baseline="0" smtClean="0">
                <a:latin typeface="Segoe"/>
                <a:ea typeface="ＭＳ ゴシック"/>
              </a:rPr>
            </a:br>
            <a:r>
              <a:rPr lang="en-US" b="1" i="0" u="none" strike="noStrike" baseline="0" smtClean="0">
                <a:latin typeface="Segoe"/>
                <a:ea typeface="ＭＳ ゴシック"/>
              </a:rPr>
              <a:t>down arrow</a:t>
            </a:r>
            <a:r>
              <a:rPr lang="en-US" b="0" i="0" u="none" strike="noStrike" baseline="0" smtClean="0">
                <a:latin typeface="Segoe"/>
                <a:ea typeface="ＭＳ ゴシック"/>
              </a:rPr>
              <a:t>. A menu opens, </a:t>
            </a:r>
            <a:br>
              <a:rPr lang="en-US" b="0" i="0" u="none" strike="noStrike" baseline="0" smtClean="0">
                <a:latin typeface="Segoe"/>
                <a:ea typeface="ＭＳ ゴシック"/>
              </a:rPr>
            </a:br>
            <a:r>
              <a:rPr lang="en-US" b="0" i="0" u="none" strike="noStrike" baseline="0" smtClean="0">
                <a:latin typeface="Segoe"/>
                <a:ea typeface="ＭＳ ゴシック"/>
              </a:rPr>
              <a:t>containing the same types of icons</a:t>
            </a:r>
            <a:br>
              <a:rPr lang="en-US" b="0" i="0" u="none" strike="noStrike" baseline="0" smtClean="0">
                <a:latin typeface="Segoe"/>
                <a:ea typeface="ＭＳ ゴシック"/>
              </a:rPr>
            </a:br>
            <a:r>
              <a:rPr lang="en-US" b="0" i="0" u="none" strike="noStrike" baseline="0" smtClean="0">
                <a:latin typeface="Segoe"/>
                <a:ea typeface="ＭＳ ゴシック"/>
              </a:rPr>
              <a:t> as found on the Paste Options </a:t>
            </a:r>
            <a:br>
              <a:rPr lang="en-US" b="0" i="0" u="none" strike="noStrike" baseline="0" smtClean="0">
                <a:latin typeface="Segoe"/>
                <a:ea typeface="ＭＳ ゴシック"/>
              </a:rPr>
            </a:br>
            <a:r>
              <a:rPr lang="en-US" b="0" i="0" u="none" strike="noStrike" baseline="0" smtClean="0">
                <a:latin typeface="Segoe"/>
                <a:ea typeface="ＭＳ ゴシック"/>
              </a:rPr>
              <a:t>icon’s menu (step 9), and also </a:t>
            </a:r>
            <a:br>
              <a:rPr lang="en-US" b="0" i="0" u="none" strike="noStrike" baseline="0" smtClean="0">
                <a:latin typeface="Segoe"/>
                <a:ea typeface="ＭＳ ゴシック"/>
              </a:rPr>
            </a:br>
            <a:r>
              <a:rPr lang="en-US" b="0" i="0" u="none" strike="noStrike" baseline="0" smtClean="0">
                <a:latin typeface="Segoe"/>
                <a:ea typeface="ＭＳ ゴシック"/>
              </a:rPr>
              <a:t>containing a Paste Special </a:t>
            </a:r>
            <a:br>
              <a:rPr lang="en-US" b="0" i="0" u="none" strike="noStrike" baseline="0" smtClean="0">
                <a:latin typeface="Segoe"/>
                <a:ea typeface="ＭＳ ゴシック"/>
              </a:rPr>
            </a:br>
            <a:r>
              <a:rPr lang="en-US" b="0" i="0" u="none" strike="noStrike" baseline="0" smtClean="0">
                <a:latin typeface="Segoe"/>
                <a:ea typeface="ＭＳ ゴシック"/>
              </a:rPr>
              <a:t>command (right).</a:t>
            </a:r>
          </a:p>
          <a:p>
            <a:pPr lvl="1" rtl="0">
              <a:buAutoNum type="arabicPeriod" startAt="13"/>
            </a:pPr>
            <a:r>
              <a:rPr lang="en-US" b="0" i="0" u="none" strike="noStrike" baseline="0" smtClean="0">
                <a:latin typeface="Segoe"/>
                <a:ea typeface="ＭＳ ゴシック"/>
              </a:rPr>
              <a:t>Click </a:t>
            </a:r>
            <a:r>
              <a:rPr lang="en-US" b="1" i="0" u="none" strike="noStrike" baseline="0" smtClean="0">
                <a:latin typeface="Segoe"/>
                <a:ea typeface="ＭＳ ゴシック"/>
              </a:rPr>
              <a:t>Paste Special</a:t>
            </a:r>
            <a:r>
              <a:rPr lang="en-US" b="0" i="0" u="none" strike="noStrike" baseline="0" smtClean="0">
                <a:latin typeface="Segoe"/>
                <a:ea typeface="ＭＳ ゴシック"/>
              </a:rPr>
              <a:t>. The Paste </a:t>
            </a:r>
            <a:br>
              <a:rPr lang="en-US" b="0" i="0" u="none" strike="noStrike" baseline="0" smtClean="0">
                <a:latin typeface="Segoe"/>
                <a:ea typeface="ＭＳ ゴシック"/>
              </a:rPr>
            </a:br>
            <a:r>
              <a:rPr lang="en-US" b="0" i="0" u="none" strike="noStrike" baseline="0" smtClean="0">
                <a:latin typeface="Segoe"/>
                <a:ea typeface="ＭＳ ゴシック"/>
              </a:rPr>
              <a:t>Special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2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600200"/>
            <a:ext cx="2978749" cy="3149600"/>
          </a:xfrm>
          <a:prstGeom prst="rect">
            <a:avLst/>
          </a:prstGeom>
        </p:spPr>
      </p:pic>
    </p:spTree>
    <p:extLst>
      <p:ext uri="{BB962C8B-B14F-4D97-AF65-F5344CB8AC3E}">
        <p14:creationId xmlns:p14="http://schemas.microsoft.com/office/powerpoint/2010/main" val="35027319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latin typeface="Segoe"/>
                <a:ea typeface="ＭＳ ゴシック"/>
              </a:rPr>
              <a:t>Verify that the Paste option button is selected.</a:t>
            </a:r>
          </a:p>
          <a:p>
            <a:pPr lvl="1" rtl="0">
              <a:buAutoNum type="arabicPeriod" startAt="15"/>
            </a:pPr>
            <a:r>
              <a:rPr lang="en-US" b="0" i="0" u="none" strike="noStrike" baseline="0" smtClean="0">
                <a:latin typeface="Segoe"/>
                <a:ea typeface="ＭＳ ゴシック"/>
              </a:rPr>
              <a:t>On the As list, click </a:t>
            </a:r>
            <a:r>
              <a:rPr lang="en-US" b="1" i="0" u="none" strike="noStrike" baseline="0" smtClean="0">
                <a:latin typeface="Segoe"/>
                <a:ea typeface="ＭＳ ゴシック"/>
              </a:rPr>
              <a:t>Formatted Text (RTF)</a:t>
            </a:r>
            <a:r>
              <a:rPr lang="en-US" b="0" i="0" u="none" strike="noStrike" baseline="0" smtClean="0">
                <a:latin typeface="Segoe"/>
                <a:ea typeface="ＭＳ ゴシック"/>
              </a:rPr>
              <a:t>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7" name="Picture 6" descr="0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514600"/>
            <a:ext cx="5911850" cy="3414525"/>
          </a:xfrm>
          <a:prstGeom prst="rect">
            <a:avLst/>
          </a:prstGeom>
        </p:spPr>
      </p:pic>
    </p:spTree>
    <p:extLst>
      <p:ext uri="{BB962C8B-B14F-4D97-AF65-F5344CB8AC3E}">
        <p14:creationId xmlns:p14="http://schemas.microsoft.com/office/powerpoint/2010/main" val="427728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text is pasted into the slide keeping the text’s original formatting. The text overflows the placeholder’s borders. That is normal at this point.</a:t>
            </a:r>
          </a:p>
          <a:p>
            <a:pPr lvl="1" rtl="0">
              <a:buAutoNum type="arabicPeriod" startAt="17"/>
            </a:pPr>
            <a:r>
              <a:rPr lang="en-US" b="0" i="0" u="none" strike="noStrike" baseline="0" smtClean="0">
                <a:solidFill>
                  <a:srgbClr val="000000"/>
                </a:solidFill>
                <a:latin typeface="Segoe"/>
                <a:ea typeface="ＭＳ ゴシック"/>
              </a:rPr>
              <a:t>Triple-click the </a:t>
            </a:r>
            <a:r>
              <a:rPr lang="en-US" b="1" i="0" u="none" strike="noStrike" baseline="0" smtClean="0">
                <a:solidFill>
                  <a:srgbClr val="000000"/>
                </a:solidFill>
                <a:latin typeface="Segoe"/>
                <a:ea typeface="ＭＳ ゴシック"/>
              </a:rPr>
              <a:t>last bullet on the slide</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Special training</a:t>
            </a:r>
            <a:r>
              <a:rPr lang="en-US" b="0" i="0" u="none" strike="noStrike" baseline="0" smtClean="0">
                <a:solidFill>
                  <a:srgbClr val="000000"/>
                </a:solidFill>
                <a:latin typeface="Segoe"/>
                <a:ea typeface="ＭＳ ゴシック"/>
              </a:rPr>
              <a:t>) to select the entire bullet, and press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X</a:t>
            </a:r>
            <a:r>
              <a:rPr lang="en-US" b="0" i="0" u="none" strike="noStrike" baseline="0" smtClean="0">
                <a:solidFill>
                  <a:srgbClr val="000000"/>
                </a:solidFill>
                <a:latin typeface="Segoe"/>
                <a:ea typeface="ＭＳ ゴシック"/>
              </a:rPr>
              <a:t> to cut the bullet to the Clipboard.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2140234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rtl="0">
              <a:buFont typeface="+mj-lt"/>
              <a:buAutoNum type="arabicPeriod" startAt="19"/>
            </a:pPr>
            <a:r>
              <a:rPr lang="en-US" b="0" i="0" u="none" strike="noStrike" baseline="0" smtClean="0">
                <a:solidFill>
                  <a:srgbClr val="000000"/>
                </a:solidFill>
                <a:latin typeface="Segoe"/>
                <a:ea typeface="ＭＳ ゴシック"/>
              </a:rPr>
              <a:t>Click in the </a:t>
            </a:r>
            <a:r>
              <a:rPr lang="en-US" b="1" i="0" u="none" strike="noStrike" baseline="0" smtClean="0">
                <a:solidFill>
                  <a:srgbClr val="000000"/>
                </a:solidFill>
                <a:latin typeface="Segoe"/>
                <a:ea typeface="ＭＳ ゴシック"/>
              </a:rPr>
              <a:t>Click To Add Text placeholder</a:t>
            </a:r>
            <a:r>
              <a:rPr lang="en-US" b="0" i="0" u="none" strike="noStrike" baseline="0" smtClean="0">
                <a:solidFill>
                  <a:srgbClr val="000000"/>
                </a:solidFill>
                <a:latin typeface="Segoe"/>
                <a:ea typeface="ＭＳ ゴシック"/>
              </a:rPr>
              <a:t> on the right side of the slide, and press </a:t>
            </a:r>
            <a:r>
              <a:rPr lang="en-US" b="1" i="0" u="none" strike="noStrike" baseline="0" smtClean="0">
                <a:solidFill>
                  <a:srgbClr val="000000"/>
                </a:solidFill>
                <a:latin typeface="Segoe"/>
                <a:ea typeface="ＭＳ ゴシック"/>
              </a:rPr>
              <a:t>Ctrl</a:t>
            </a:r>
            <a:r>
              <a:rPr lang="en-US" b="0" i="0" u="none" strike="noStrike" baseline="0" smtClean="0">
                <a:solidFill>
                  <a:srgbClr val="000000"/>
                </a:solidFill>
                <a:latin typeface="Segoe"/>
                <a:ea typeface="ＭＳ ゴシック"/>
              </a:rPr>
              <a:t>+</a:t>
            </a:r>
            <a:r>
              <a:rPr lang="en-US" b="1" i="0" u="none" strike="noStrike" baseline="0" smtClean="0">
                <a:solidFill>
                  <a:srgbClr val="000000"/>
                </a:solidFill>
                <a:latin typeface="Segoe"/>
                <a:ea typeface="ＭＳ ゴシック"/>
              </a:rPr>
              <a:t>V</a:t>
            </a:r>
            <a:r>
              <a:rPr lang="en-US" b="0" i="0" u="none" strike="noStrike" baseline="0" smtClean="0">
                <a:solidFill>
                  <a:srgbClr val="000000"/>
                </a:solidFill>
                <a:latin typeface="Segoe"/>
                <a:ea typeface="ＭＳ ゴシック"/>
              </a:rPr>
              <a:t> to paste the bullet into that placeholder. The finished slide should resemble the figure</a:t>
            </a:r>
            <a:r>
              <a:rPr lang="en-US" b="0" i="0" u="none" strike="noStrike" smtClean="0">
                <a:solidFill>
                  <a:srgbClr val="000000"/>
                </a:solidFill>
                <a:latin typeface="Segoe"/>
                <a:ea typeface="ＭＳ ゴシック"/>
              </a:rPr>
              <a:t> below</a:t>
            </a:r>
            <a:r>
              <a:rPr lang="en-US" b="0" i="0" u="none" strike="noStrike" baseline="0" smtClean="0">
                <a:solidFill>
                  <a:srgbClr val="000000"/>
                </a:solidFill>
                <a:latin typeface="Segoe"/>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971800"/>
            <a:ext cx="5653822" cy="3225800"/>
          </a:xfrm>
          <a:prstGeom prst="rect">
            <a:avLst/>
          </a:prstGeom>
        </p:spPr>
      </p:pic>
    </p:spTree>
    <p:extLst>
      <p:ext uri="{BB962C8B-B14F-4D97-AF65-F5344CB8AC3E}">
        <p14:creationId xmlns:p14="http://schemas.microsoft.com/office/powerpoint/2010/main" val="306621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Import Text into PowerPoint</a:t>
            </a:r>
          </a:p>
        </p:txBody>
      </p:sp>
      <p:sp>
        <p:nvSpPr>
          <p:cNvPr id="3" name="Text Placeholder 2"/>
          <p:cNvSpPr>
            <a:spLocks noGrp="1"/>
          </p:cNvSpPr>
          <p:nvPr>
            <p:ph type="body" idx="1"/>
          </p:nvPr>
        </p:nvSpPr>
        <p:spPr/>
        <p:txBody>
          <a:bodyPr/>
          <a:lstStyle/>
          <a:p>
            <a:pPr lvl="1">
              <a:buFont typeface="+mj-lt"/>
              <a:buAutoNum type="arabicPeriod" startAt="20"/>
            </a:pPr>
            <a:r>
              <a:rPr lang="en-US" sz="2000">
                <a:solidFill>
                  <a:srgbClr val="000000"/>
                </a:solidFill>
                <a:latin typeface="Segoe"/>
                <a:ea typeface="ＭＳ ゴシック"/>
              </a:rPr>
              <a:t>In the Slides pane in Normal view, click between </a:t>
            </a:r>
            <a:r>
              <a:rPr lang="en-US" sz="2000" b="1">
                <a:solidFill>
                  <a:srgbClr val="000000"/>
                </a:solidFill>
                <a:latin typeface="Segoe"/>
                <a:ea typeface="ＭＳ ゴシック"/>
              </a:rPr>
              <a:t>slides 8 and 9</a:t>
            </a:r>
            <a:r>
              <a:rPr lang="en-US" sz="2000">
                <a:solidFill>
                  <a:srgbClr val="000000"/>
                </a:solidFill>
                <a:latin typeface="Segoe"/>
                <a:ea typeface="ＭＳ ゴシック"/>
              </a:rPr>
              <a:t>. A horizontal line appears between them.</a:t>
            </a:r>
          </a:p>
          <a:p>
            <a:pPr lvl="1" rtl="0">
              <a:buAutoNum type="arabicPeriod" startAt="20"/>
            </a:pPr>
            <a:r>
              <a:rPr lang="en-US" sz="2000" b="0" i="0" u="none" strike="noStrike" baseline="0" smtClean="0">
                <a:latin typeface="Segoe"/>
                <a:ea typeface="ＭＳ ゴシック"/>
              </a:rPr>
              <a:t>On the Insert tab, click the </a:t>
            </a:r>
            <a:r>
              <a:rPr lang="en-US" sz="2000" b="1" i="0" u="none" strike="noStrike" baseline="0" smtClean="0">
                <a:latin typeface="Segoe"/>
                <a:ea typeface="ＭＳ ゴシック"/>
              </a:rPr>
              <a:t>down arrow</a:t>
            </a:r>
            <a:r>
              <a:rPr lang="en-US" sz="2000" b="0" i="0" u="none" strike="noStrike" baseline="0" smtClean="0">
                <a:latin typeface="Segoe"/>
                <a:ea typeface="ＭＳ ゴシック"/>
              </a:rPr>
              <a:t> below the New Slide button, opening a menu, and then click </a:t>
            </a:r>
            <a:r>
              <a:rPr lang="en-US" sz="2000" b="1" i="0" u="none" strike="noStrike" baseline="0" smtClean="0">
                <a:latin typeface="Segoe"/>
                <a:ea typeface="ＭＳ ゴシック"/>
              </a:rPr>
              <a:t>Slides from Outline</a:t>
            </a:r>
            <a:r>
              <a:rPr lang="en-US" sz="2000" b="0" i="0" u="none" strike="noStrike" baseline="0" smtClean="0">
                <a:latin typeface="Times New Roman"/>
                <a:ea typeface="ＭＳ ゴシック"/>
              </a:rPr>
              <a:t>.</a:t>
            </a:r>
          </a:p>
          <a:p>
            <a:pPr lvl="1" rtl="0">
              <a:buAutoNum type="arabicPeriod" startAt="20"/>
            </a:pPr>
            <a:r>
              <a:rPr lang="en-US" sz="2000" b="0" i="0" u="none" strike="noStrike" baseline="0" smtClean="0">
                <a:latin typeface="Segoe"/>
                <a:ea typeface="ＭＳ ゴシック"/>
              </a:rPr>
              <a:t>In the Insert Outline dialog box, navigate to the data files for this lesson, select </a:t>
            </a:r>
            <a:r>
              <a:rPr lang="en-US" sz="2000" b="1" i="0" u="none" strike="noStrike" baseline="0" smtClean="0">
                <a:latin typeface="Segoe"/>
                <a:ea typeface="ＭＳ ゴシック"/>
              </a:rPr>
              <a:t>Contacts.txt,</a:t>
            </a:r>
            <a:r>
              <a:rPr lang="en-US" sz="2000" b="0" i="0" u="none" strike="noStrike" baseline="0" smtClean="0">
                <a:latin typeface="Segoe"/>
                <a:ea typeface="ＭＳ ゴシック"/>
              </a:rPr>
              <a:t> and click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A new slide appears containing the content from Contacts.txt.</a:t>
            </a:r>
          </a:p>
          <a:p>
            <a:pPr lvl="1" rtl="0">
              <a:buAutoNum type="arabicPeriod" startAt="20"/>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Cashier Training Final</a:t>
            </a:r>
            <a:r>
              <a:rPr lang="en-US" sz="2000" b="0" i="0" u="none" strike="noStrike" baseline="0" smtClean="0">
                <a:latin typeface="Segoe"/>
                <a:ea typeface="ＭＳ ゴシック"/>
              </a:rPr>
              <a:t> presentation.</a:t>
            </a:r>
          </a:p>
          <a:p>
            <a:pPr lvl="1" rtl="0">
              <a:buAutoNum type="arabicPeriod" startAt="20"/>
            </a:pPr>
            <a:r>
              <a:rPr lang="en-US" sz="2000" i="0" u="none" strike="noStrike" baseline="0" smtClean="0">
                <a:latin typeface="Segoe"/>
                <a:ea typeface="ＭＳ ゴシック"/>
              </a:rPr>
              <a:t> </a:t>
            </a:r>
            <a:r>
              <a:rPr lang="en-US" sz="2000" b="1" i="0" u="none" strike="noStrike" baseline="0" smtClean="0">
                <a:latin typeface="Segoe"/>
                <a:ea typeface="ＭＳ ゴシック"/>
              </a:rPr>
              <a:t>CLOSE </a:t>
            </a:r>
            <a:r>
              <a:rPr lang="en-US" sz="2000" b="0" i="0" u="none" strike="noStrike" baseline="0" smtClean="0">
                <a:latin typeface="Segoe"/>
                <a:ea typeface="ＭＳ ゴシック"/>
              </a:rPr>
              <a:t>Word without saving the changes to </a:t>
            </a:r>
            <a:r>
              <a:rPr lang="en-US" sz="2000" b="1" i="1" u="none" strike="noStrike" baseline="0" smtClean="0">
                <a:latin typeface="Segoe"/>
                <a:ea typeface="ＭＳ ゴシック"/>
              </a:rPr>
              <a:t>Other Resources.docx</a:t>
            </a:r>
            <a:r>
              <a:rPr lang="en-US" b="0" i="1" u="none" strike="noStrike" baseline="0" smtClean="0">
                <a:latin typeface="Times New Roman"/>
                <a:ea typeface="ＭＳ ゴシック"/>
              </a:rPr>
              <a:t>.</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Times New Roman"/>
                <a:ea typeface="ＭＳ ゴシック"/>
              </a:rPr>
              <a:t> </a:t>
            </a:r>
            <a:r>
              <a:rPr lang="en-US" sz="2000" b="0" i="0" u="none" strike="noStrike" baseline="0" smtClean="0">
                <a:latin typeface="Segoe"/>
                <a:ea typeface="ＭＳ ゴシック"/>
                <a:cs typeface="Segoe"/>
              </a:rPr>
              <a:t>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3652134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Notes in the Notes Pane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Cashier Training Final</a:t>
            </a:r>
            <a:r>
              <a:rPr lang="en-US" b="0" i="1" u="none" strike="noStrike" baseline="0" smtClean="0">
                <a:latin typeface="Segoe"/>
                <a:ea typeface="ＭＳ ゴシック"/>
              </a:rPr>
              <a:t>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Display </a:t>
            </a:r>
            <a:r>
              <a:rPr lang="en-US" b="1" i="0" u="none" strike="noStrike" baseline="0" smtClean="0">
                <a:latin typeface="Segoe"/>
                <a:ea typeface="ＭＳ ゴシック"/>
              </a:rPr>
              <a:t>slide 2</a:t>
            </a:r>
            <a:r>
              <a:rPr lang="en-US" b="0" i="0" u="none" strike="noStrike" baseline="0" smtClean="0">
                <a:latin typeface="Segoe"/>
                <a:ea typeface="ＭＳ ゴシック"/>
              </a:rPr>
              <a:t> in Normal view.</a:t>
            </a:r>
          </a:p>
          <a:p>
            <a:pPr lvl="1" rtl="0"/>
            <a:r>
              <a:rPr lang="en-US" b="0" i="0" u="none" strike="noStrike" baseline="0" smtClean="0">
                <a:latin typeface="Segoe"/>
                <a:ea typeface="ＭＳ ゴシック"/>
              </a:rPr>
              <a:t>Click in the </a:t>
            </a:r>
            <a:r>
              <a:rPr lang="en-US" b="1" i="0" u="none" strike="noStrike" baseline="0" smtClean="0">
                <a:latin typeface="Segoe"/>
                <a:ea typeface="ＭＳ ゴシック"/>
              </a:rPr>
              <a:t>Notes pane</a:t>
            </a:r>
            <a:r>
              <a:rPr lang="en-US" b="0" i="0" u="none" strike="noStrike" baseline="0" smtClean="0">
                <a:latin typeface="Segoe"/>
                <a:ea typeface="ＭＳ ゴシック"/>
              </a:rPr>
              <a:t> </a:t>
            </a:r>
            <a:r>
              <a:rPr lang="en-US" b="0" i="1" u="none" strike="noStrike" baseline="0" smtClean="0">
                <a:latin typeface="Segoe"/>
                <a:ea typeface="ＭＳ ゴシック"/>
              </a:rPr>
              <a:t>(below the Slide pane)</a:t>
            </a:r>
            <a:r>
              <a:rPr lang="en-US" b="0" i="0" u="none" strike="noStrike" baseline="0" smtClean="0">
                <a:latin typeface="Segoe"/>
                <a:ea typeface="ＭＳ ゴシック"/>
              </a:rPr>
              <a:t> to place the insertion point there. If the Notes pane does not appear, display the View tab and click Notes.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2211632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Choose a Different Layout</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cs typeface="Segoe"/>
              </a:rPr>
              <a:t>Click the </a:t>
            </a:r>
            <a:r>
              <a:rPr lang="en-US" b="1" i="0" u="none" strike="noStrike" baseline="0" smtClean="0">
                <a:latin typeface="Segoe"/>
                <a:ea typeface="ＭＳ ゴシック"/>
                <a:cs typeface="Segoe"/>
              </a:rPr>
              <a:t>Title and </a:t>
            </a:r>
            <a:br>
              <a:rPr lang="en-US" b="1" i="0" u="none" strike="noStrike" baseline="0" smtClean="0">
                <a:latin typeface="Segoe"/>
                <a:ea typeface="ＭＳ ゴシック"/>
                <a:cs typeface="Segoe"/>
              </a:rPr>
            </a:br>
            <a:r>
              <a:rPr lang="en-US" b="1" i="0" u="none" strike="noStrike" baseline="0" smtClean="0">
                <a:latin typeface="Segoe"/>
                <a:ea typeface="ＭＳ ゴシック"/>
                <a:cs typeface="Segoe"/>
              </a:rPr>
              <a:t>Content</a:t>
            </a:r>
            <a:r>
              <a:rPr lang="en-US" b="0" i="0" u="none" strike="noStrike" baseline="0" smtClean="0">
                <a:latin typeface="Segoe"/>
                <a:ea typeface="ＭＳ ゴシック"/>
                <a:cs typeface="Segoe"/>
              </a:rPr>
              <a:t> thumbnail in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the gallery. The gallery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closes and PowerPoint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applies the chosen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layout to the current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slide (right).</a:t>
            </a:r>
          </a:p>
          <a:p>
            <a:pPr lvl="0" rtl="0"/>
            <a:r>
              <a:rPr lang="en-US" b="1" i="0" u="none" strike="noStrike" baseline="0" smtClean="0">
                <a:latin typeface="Segoe"/>
                <a:ea typeface="ＭＳ ゴシック"/>
                <a:cs typeface="Segoe"/>
              </a:rPr>
              <a:t>PAUSE</a:t>
            </a:r>
            <a:r>
              <a:rPr lang="en-US" b="0" i="0" u="none" strike="noStrike" baseline="0" smtClean="0">
                <a:latin typeface="Segoe"/>
                <a:ea typeface="ＭＳ ゴシック"/>
                <a:cs typeface="Segoe"/>
              </a:rPr>
              <a:t>. </a:t>
            </a:r>
            <a:r>
              <a:rPr lang="en-US" b="1" i="0" u="none" strike="noStrike" baseline="0" smtClean="0">
                <a:latin typeface="Segoe"/>
                <a:ea typeface="ＭＳ ゴシック"/>
                <a:cs typeface="Segoe"/>
              </a:rPr>
              <a:t>LEAVE</a:t>
            </a:r>
            <a:r>
              <a:rPr lang="en-US" b="0" i="0" u="none" strike="noStrike" baseline="0" smtClean="0">
                <a:latin typeface="Segoe"/>
                <a:ea typeface="ＭＳ ゴシック"/>
                <a:cs typeface="Segoe"/>
              </a:rPr>
              <a:t> the </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presentation open to use</a:t>
            </a:r>
            <a:br>
              <a:rPr lang="en-US" b="0" i="0" u="none" strike="noStrike" baseline="0" smtClean="0">
                <a:latin typeface="Segoe"/>
                <a:ea typeface="ＭＳ ゴシック"/>
                <a:cs typeface="Segoe"/>
              </a:rPr>
            </a:br>
            <a:r>
              <a:rPr lang="en-US" b="0" i="0" u="none" strike="noStrike" baseline="0" smtClean="0">
                <a:latin typeface="Segoe"/>
                <a:ea typeface="ＭＳ ゴシック"/>
                <a:cs typeface="Segoe"/>
              </a:rPr>
              <a:t>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2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1600200"/>
            <a:ext cx="4196446" cy="3151293"/>
          </a:xfrm>
          <a:prstGeom prst="rect">
            <a:avLst/>
          </a:prstGeom>
        </p:spPr>
      </p:pic>
    </p:spTree>
    <p:extLst>
      <p:ext uri="{BB962C8B-B14F-4D97-AF65-F5344CB8AC3E}">
        <p14:creationId xmlns:p14="http://schemas.microsoft.com/office/powerpoint/2010/main" val="28343671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Notes in the Notes Pane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In the Notes pane, type </a:t>
            </a:r>
            <a:r>
              <a:rPr lang="en-US" b="1" i="0" u="none" strike="noStrike" baseline="0" smtClean="0">
                <a:latin typeface="Segoe"/>
                <a:ea typeface="ＭＳ ゴシック"/>
              </a:rPr>
              <a:t>Emphasize the importance of building customer goodwill as a cashier.</a:t>
            </a:r>
            <a:r>
              <a:rPr lang="en-US" b="0" i="0" u="none" strike="noStrike" baseline="0" smtClean="0">
                <a:latin typeface="Segoe"/>
                <a:ea typeface="ＭＳ ゴシック"/>
              </a:rPr>
              <a:t> Your screen should look like the one shown below.</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02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8933" y="2675467"/>
            <a:ext cx="5367867" cy="3490266"/>
          </a:xfrm>
          <a:prstGeom prst="rect">
            <a:avLst/>
          </a:prstGeom>
        </p:spPr>
      </p:pic>
    </p:spTree>
    <p:extLst>
      <p:ext uri="{BB962C8B-B14F-4D97-AF65-F5344CB8AC3E}">
        <p14:creationId xmlns:p14="http://schemas.microsoft.com/office/powerpoint/2010/main" val="17929895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Notes in Notes Page View</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Cashier Training Final</a:t>
            </a:r>
            <a:r>
              <a:rPr lang="en-US" b="0" i="1" u="none" strike="noStrike" baseline="0" smtClean="0">
                <a:latin typeface="Segoe"/>
                <a:ea typeface="ＭＳ ゴシック"/>
              </a:rPr>
              <a:t>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Display </a:t>
            </a:r>
            <a:r>
              <a:rPr lang="en-US" b="1" i="0" u="none" strike="noStrike" baseline="0" smtClean="0">
                <a:latin typeface="Segoe"/>
                <a:ea typeface="ＭＳ ゴシック"/>
              </a:rPr>
              <a:t>slide 2</a:t>
            </a:r>
            <a:r>
              <a:rPr lang="en-US" b="0" i="0" u="none" strike="noStrike" baseline="0" smtClean="0">
                <a:latin typeface="Segoe"/>
                <a:ea typeface="ＭＳ ゴシック"/>
              </a:rPr>
              <a:t> </a:t>
            </a:r>
            <a:r>
              <a:rPr lang="en-US" b="0" i="1" u="none" strike="noStrike" baseline="0" smtClean="0">
                <a:latin typeface="Segoe"/>
                <a:ea typeface="ＭＳ ゴシック"/>
              </a:rPr>
              <a:t>(Introduction) </a:t>
            </a:r>
            <a:r>
              <a:rPr lang="en-US" b="0" i="0" u="none" strike="noStrike" baseline="0" smtClean="0">
                <a:latin typeface="Segoe"/>
                <a:ea typeface="ＭＳ ゴシック"/>
              </a:rPr>
              <a:t>if it is not already displayed.</a:t>
            </a:r>
          </a:p>
          <a:p>
            <a:pPr lvl="1" rtl="0"/>
            <a:r>
              <a:rPr lang="en-US" b="0" i="0" u="none" strike="noStrike" baseline="0" smtClean="0">
                <a:latin typeface="Segoe"/>
                <a:ea typeface="ＭＳ ゴシック"/>
              </a:rPr>
              <a:t>On the View tab, click the </a:t>
            </a:r>
            <a:r>
              <a:rPr lang="en-US" b="1" i="0" u="none" strike="noStrike" baseline="0" smtClean="0">
                <a:latin typeface="Segoe"/>
                <a:ea typeface="ＭＳ ゴシック"/>
              </a:rPr>
              <a:t>Notes Page</a:t>
            </a:r>
            <a:r>
              <a:rPr lang="en-US" b="0" i="0" u="none" strike="noStrike" baseline="0" smtClean="0">
                <a:latin typeface="Segoe"/>
                <a:ea typeface="ＭＳ ゴシック"/>
              </a:rPr>
              <a:t> button to switch to Notes Page view. If a warning appears that edits made in this view will be lost when saved to the server, click </a:t>
            </a:r>
            <a:r>
              <a:rPr lang="en-US" b="1" i="0" u="none" strike="noStrike" baseline="0" smtClean="0">
                <a:latin typeface="Segoe"/>
                <a:ea typeface="ＭＳ ゴシック"/>
              </a:rPr>
              <a:t>Check Out</a:t>
            </a:r>
            <a:r>
              <a:rPr lang="en-US" b="0" i="0" u="none" strike="noStrike" baseline="0" smtClean="0">
                <a:latin typeface="Segoe"/>
                <a:ea typeface="ＭＳ ゴシック"/>
              </a:rPr>
              <a:t>. (This happens if you are accessing the data files from a SharePoint server or your SkyDrive.)</a:t>
            </a:r>
          </a:p>
          <a:p>
            <a:pPr lvl="1" rtl="0"/>
            <a:r>
              <a:rPr lang="en-US" b="0" i="0" u="none" strike="noStrike" baseline="0" smtClean="0">
                <a:latin typeface="Segoe"/>
                <a:ea typeface="ＭＳ ゴシック"/>
              </a:rPr>
              <a:t>On the vertical scroll bar, click </a:t>
            </a:r>
            <a:r>
              <a:rPr lang="en-US" b="1" i="0" u="none" strike="noStrike" baseline="0" smtClean="0">
                <a:latin typeface="Segoe"/>
                <a:ea typeface="ＭＳ ゴシック"/>
              </a:rPr>
              <a:t>below the scroll box once</a:t>
            </a:r>
            <a:r>
              <a:rPr lang="en-US" b="0" i="0" u="none" strike="noStrike" baseline="0" smtClean="0">
                <a:latin typeface="Segoe"/>
                <a:ea typeface="ＭＳ ゴシック"/>
              </a:rPr>
              <a:t> to move to slide 3 </a:t>
            </a:r>
            <a:r>
              <a:rPr lang="en-US" b="0" i="1" u="none" strike="noStrike" baseline="0" smtClean="0">
                <a:latin typeface="Segoe"/>
                <a:ea typeface="ＭＳ ゴシック"/>
              </a:rPr>
              <a:t>(Agenda)</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25178285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Notes in Notes Page View</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cs typeface="Segoe"/>
              </a:rPr>
              <a:t>Click in the </a:t>
            </a:r>
            <a:r>
              <a:rPr lang="en-US" sz="2000" b="1" i="0" u="none" strike="noStrike" baseline="0" smtClean="0">
                <a:latin typeface="Segoe"/>
                <a:ea typeface="ＭＳ ゴシック"/>
                <a:cs typeface="Segoe"/>
              </a:rPr>
              <a:t>Click To Add Text box</a:t>
            </a:r>
            <a:r>
              <a:rPr lang="en-US" sz="2000" b="0" i="0" u="none" strike="noStrike" baseline="0" smtClean="0">
                <a:latin typeface="Segoe"/>
                <a:ea typeface="ＭＳ ゴシック"/>
                <a:cs typeface="Segoe"/>
              </a:rPr>
              <a:t> below the slide in the Notes pane, and type </a:t>
            </a:r>
            <a:r>
              <a:rPr lang="en-US" sz="2000" b="1" i="0" u="none" strike="noStrike" baseline="0" smtClean="0">
                <a:latin typeface="Segoe"/>
                <a:ea typeface="SimSun"/>
                <a:cs typeface="Segoe"/>
              </a:rPr>
              <a:t>Welcome employees to the training session and introduce yourself. Briefly go through the agenda points. </a:t>
            </a:r>
            <a:r>
              <a:rPr lang="en-US" sz="2000" b="0" i="0" u="none" strike="noStrike" baseline="0" smtClean="0">
                <a:latin typeface="Segoe"/>
                <a:ea typeface="SimSun"/>
                <a:cs typeface="Segoe"/>
              </a:rPr>
              <a:t>The completed slide should resemble the figure at right.</a:t>
            </a:r>
          </a:p>
          <a:p>
            <a:pPr lvl="1" rtl="0">
              <a:buAutoNum type="arabicPeriod" startAt="4"/>
            </a:pPr>
            <a:r>
              <a:rPr lang="en-US" sz="200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SAVE</a:t>
            </a:r>
            <a:r>
              <a:rPr lang="en-US" sz="2000" b="0" i="0" u="none" strike="noStrike" baseline="0" smtClean="0">
                <a:latin typeface="Segoe"/>
                <a:ea typeface="ＭＳ ゴシック"/>
                <a:cs typeface="Segoe"/>
              </a:rPr>
              <a:t> the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presentation.</a:t>
            </a:r>
          </a:p>
          <a:p>
            <a:pPr lvl="0" rtl="0"/>
            <a:r>
              <a:rPr lang="en-US" sz="2000" b="1" i="0" u="none" strike="noStrike" baseline="0" smtClean="0">
                <a:latin typeface="Segoe"/>
                <a:ea typeface="ＭＳ ゴシック"/>
                <a:cs typeface="Segoe"/>
              </a:rPr>
              <a:t>PAUSE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LEAVE</a:t>
            </a:r>
            <a:r>
              <a:rPr lang="en-US" sz="2000" b="0" i="0" u="none" strike="noStrike" baseline="0" smtClean="0">
                <a:latin typeface="Segoe"/>
                <a:ea typeface="ＭＳ ゴシック"/>
                <a:cs typeface="Segoe"/>
              </a:rPr>
              <a:t> the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presentation open to </a:t>
            </a:r>
            <a:br>
              <a:rPr lang="en-US" sz="2000" b="0" i="0" u="none" strike="noStrike" baseline="0" smtClean="0">
                <a:latin typeface="Segoe"/>
                <a:ea typeface="ＭＳ ゴシック"/>
                <a:cs typeface="Segoe"/>
              </a:rPr>
            </a:br>
            <a:r>
              <a:rPr lang="en-US" sz="2000" b="0" i="0" u="none" strike="noStrike" baseline="0" smtClean="0">
                <a:latin typeface="Segoe"/>
                <a:ea typeface="ＭＳ ゴシック"/>
                <a:cs typeface="Segoe"/>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895600"/>
            <a:ext cx="4426581" cy="3354649"/>
          </a:xfrm>
          <a:prstGeom prst="rect">
            <a:avLst/>
          </a:prstGeom>
        </p:spPr>
      </p:pic>
    </p:spTree>
    <p:extLst>
      <p:ext uri="{BB962C8B-B14F-4D97-AF65-F5344CB8AC3E}">
        <p14:creationId xmlns:p14="http://schemas.microsoft.com/office/powerpoint/2010/main" val="3082586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Print Preview and Change the Print Layout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Cashier Training Final</a:t>
            </a:r>
            <a:r>
              <a:rPr lang="en-US" sz="2000" b="0" i="1" u="none" strike="noStrike" baseline="0" smtClean="0">
                <a:latin typeface="Segoe"/>
                <a:ea typeface="ＭＳ ゴシック"/>
              </a:rPr>
              <a:t> </a:t>
            </a:r>
            <a:r>
              <a:rPr lang="en-US" sz="2000" b="0" i="0" u="none" strike="noStrike" baseline="0" smtClean="0">
                <a:latin typeface="Segoe"/>
                <a:ea typeface="ＭＳ ゴシック"/>
              </a:rPr>
              <a:t>presentation that is still open from the previous exercise.</a:t>
            </a:r>
          </a:p>
          <a:p>
            <a:pPr lvl="1" rtl="0"/>
            <a:r>
              <a:rPr lang="en-US" sz="2000" b="0" i="0" u="none" strike="noStrike" baseline="0" smtClean="0">
                <a:latin typeface="Segoe"/>
                <a:ea typeface="ＭＳ ゴシック"/>
              </a:rPr>
              <a:t>Switch to </a:t>
            </a:r>
            <a:r>
              <a:rPr lang="en-US" sz="2000" b="1" i="0" u="none" strike="noStrike" baseline="0" smtClean="0">
                <a:latin typeface="Segoe"/>
                <a:ea typeface="ＭＳ ゴシック"/>
              </a:rPr>
              <a:t>Normal </a:t>
            </a:r>
            <a:br>
              <a:rPr lang="en-US" sz="2000" b="1" i="0" u="none" strike="noStrike" baseline="0" smtClean="0">
                <a:latin typeface="Segoe"/>
                <a:ea typeface="ＭＳ ゴシック"/>
              </a:rPr>
            </a:br>
            <a:r>
              <a:rPr lang="en-US" sz="2000" b="1" i="0" u="none" strike="noStrike" baseline="0" smtClean="0">
                <a:latin typeface="Segoe"/>
                <a:ea typeface="ＭＳ ゴシック"/>
              </a:rPr>
              <a:t>view</a:t>
            </a:r>
            <a:r>
              <a:rPr lang="en-US" sz="2000" b="0" i="0" u="none" strike="noStrike" baseline="0" smtClean="0">
                <a:latin typeface="Segoe"/>
                <a:ea typeface="ＭＳ ゴシック"/>
              </a:rPr>
              <a:t>, and display </a:t>
            </a:r>
            <a:br>
              <a:rPr lang="en-US" sz="2000" b="0" i="0" u="none" strike="noStrike" baseline="0" smtClean="0">
                <a:latin typeface="Segoe"/>
                <a:ea typeface="ＭＳ ゴシック"/>
              </a:rPr>
            </a:br>
            <a:r>
              <a:rPr lang="en-US" sz="2000" b="1" i="0" u="none" strike="noStrike" baseline="0" smtClean="0">
                <a:latin typeface="Segoe"/>
                <a:ea typeface="ＭＳ ゴシック"/>
              </a:rPr>
              <a:t>slide 1</a:t>
            </a:r>
            <a:r>
              <a:rPr lang="en-US" sz="2000" b="0" i="0" u="none" strike="noStrike" baseline="0" smtClean="0">
                <a:latin typeface="Segoe"/>
                <a:ea typeface="ＭＳ ゴシック"/>
              </a:rPr>
              <a:t> </a:t>
            </a:r>
            <a:r>
              <a:rPr lang="en-US" sz="2000" b="0" i="1" u="none" strike="noStrike" baseline="0" smtClean="0">
                <a:latin typeface="Segoe"/>
                <a:ea typeface="ＭＳ ゴシック"/>
              </a:rPr>
              <a:t>(Cashier </a:t>
            </a:r>
            <a:br>
              <a:rPr lang="en-US" sz="2000" b="0" i="1" u="none" strike="noStrike" baseline="0" smtClean="0">
                <a:latin typeface="Segoe"/>
                <a:ea typeface="ＭＳ ゴシック"/>
              </a:rPr>
            </a:br>
            <a:r>
              <a:rPr lang="en-US" sz="2000" b="0" i="1" u="none" strike="noStrike" baseline="0" smtClean="0">
                <a:latin typeface="Segoe"/>
                <a:ea typeface="ＭＳ ゴシック"/>
              </a:rPr>
              <a:t>Training)</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File tab</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click </a:t>
            </a:r>
            <a:r>
              <a:rPr lang="en-US" sz="2000" b="1" i="0" u="none" strike="noStrike" baseline="0" smtClean="0">
                <a:latin typeface="Segoe"/>
                <a:ea typeface="ＭＳ ゴシック"/>
              </a:rPr>
              <a:t>Print</a:t>
            </a:r>
            <a:r>
              <a:rPr lang="en-US" sz="2000" b="0" i="0" u="none" strike="noStrike" baseline="0" smtClean="0">
                <a:latin typeface="Segoe"/>
                <a:ea typeface="ＭＳ ゴシック"/>
              </a:rPr>
              <a:t>. A </a:t>
            </a:r>
            <a:br>
              <a:rPr lang="en-US" sz="2000" b="0" i="0" u="none" strike="noStrike" baseline="0" smtClean="0">
                <a:latin typeface="Segoe"/>
                <a:ea typeface="ＭＳ ゴシック"/>
              </a:rPr>
            </a:br>
            <a:r>
              <a:rPr lang="en-US" sz="2000" b="0" i="0" u="none" strike="noStrike" baseline="0" smtClean="0">
                <a:latin typeface="Segoe"/>
                <a:ea typeface="ＭＳ ゴシック"/>
              </a:rPr>
              <a:t>preview of the </a:t>
            </a:r>
            <a:br>
              <a:rPr lang="en-US" sz="2000" b="0" i="0" u="none" strike="noStrike" baseline="0" smtClean="0">
                <a:latin typeface="Segoe"/>
                <a:ea typeface="ＭＳ ゴシック"/>
              </a:rPr>
            </a:br>
            <a:r>
              <a:rPr lang="en-US" sz="2000" b="0" i="0" u="none" strike="noStrike" baseline="0" smtClean="0">
                <a:latin typeface="Segoe"/>
                <a:ea typeface="ＭＳ ゴシック"/>
              </a:rPr>
              <a:t>print job appears </a:t>
            </a:r>
            <a:br>
              <a:rPr lang="en-US" sz="2000" b="0" i="0" u="none" strike="noStrike" baseline="0" smtClean="0">
                <a:latin typeface="Segoe"/>
                <a:ea typeface="ＭＳ ゴシック"/>
              </a:rPr>
            </a:br>
            <a:r>
              <a:rPr lang="en-US" sz="2000" b="0" i="0" u="none" strike="noStrike" baseline="0" smtClean="0">
                <a:latin typeface="Segoe"/>
                <a:ea typeface="ＭＳ ゴシック"/>
              </a:rPr>
              <a:t>in the right pane. </a:t>
            </a:r>
            <a:br>
              <a:rPr lang="en-US" sz="2000" b="0" i="0" u="none" strike="noStrike" baseline="0" smtClean="0">
                <a:latin typeface="Segoe"/>
                <a:ea typeface="ＭＳ ゴシック"/>
              </a:rPr>
            </a:br>
            <a:r>
              <a:rPr lang="en-US" sz="2000" b="0" i="0" u="none" strike="noStrike" baseline="0" smtClean="0">
                <a:latin typeface="Segoe"/>
                <a:ea typeface="ＭＳ ゴシック"/>
              </a:rPr>
              <a:t>The default print </a:t>
            </a:r>
            <a:br>
              <a:rPr lang="en-US" sz="2000" b="0" i="0" u="none" strike="noStrike" baseline="0" smtClean="0">
                <a:latin typeface="Segoe"/>
                <a:ea typeface="ＭＳ ゴシック"/>
              </a:rPr>
            </a:br>
            <a:r>
              <a:rPr lang="en-US" sz="2000" b="0" i="0" u="none" strike="noStrike" baseline="0" smtClean="0">
                <a:latin typeface="Segoe"/>
                <a:ea typeface="ＭＳ ゴシック"/>
              </a:rPr>
              <a:t>layout is Full Page Slides (aboves).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02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192" y="2057400"/>
            <a:ext cx="5077608" cy="3344333"/>
          </a:xfrm>
          <a:prstGeom prst="rect">
            <a:avLst/>
          </a:prstGeom>
        </p:spPr>
      </p:pic>
    </p:spTree>
    <p:extLst>
      <p:ext uri="{BB962C8B-B14F-4D97-AF65-F5344CB8AC3E}">
        <p14:creationId xmlns:p14="http://schemas.microsoft.com/office/powerpoint/2010/main" val="1780859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Print Preview and Change the Print Layout</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Next Page </a:t>
            </a:r>
            <a:br>
              <a:rPr lang="en-US" sz="2000" b="1" i="0" u="none" strike="noStrike" baseline="0" smtClean="0">
                <a:latin typeface="Segoe"/>
                <a:ea typeface="ＭＳ ゴシック"/>
              </a:rPr>
            </a:br>
            <a:r>
              <a:rPr lang="en-US" sz="2000" b="1" i="0" u="none" strike="noStrike" baseline="0" smtClean="0">
                <a:latin typeface="Segoe"/>
                <a:ea typeface="ＭＳ ゴシック"/>
              </a:rPr>
              <a:t>arrow</a:t>
            </a:r>
            <a:r>
              <a:rPr lang="en-US" sz="2000" b="0" i="0" u="none" strike="noStrike" baseline="0" smtClean="0">
                <a:latin typeface="Segoe"/>
                <a:ea typeface="ＭＳ ゴシック"/>
              </a:rPr>
              <a:t> at the bottom </a:t>
            </a:r>
            <a:br>
              <a:rPr lang="en-US" sz="2000" b="0" i="0" u="none" strike="noStrike" baseline="0" smtClean="0">
                <a:latin typeface="Segoe"/>
                <a:ea typeface="ＭＳ ゴシック"/>
              </a:rPr>
            </a:br>
            <a:r>
              <a:rPr lang="en-US" sz="2000" b="0" i="0" u="none" strike="noStrike" baseline="0" smtClean="0">
                <a:latin typeface="Segoe"/>
                <a:ea typeface="ＭＳ ゴシック"/>
              </a:rPr>
              <a:t>of the window. A </a:t>
            </a:r>
            <a:br>
              <a:rPr lang="en-US" sz="2000" b="0" i="0" u="none" strike="noStrike" baseline="0" smtClean="0">
                <a:latin typeface="Segoe"/>
                <a:ea typeface="ＭＳ ゴシック"/>
              </a:rPr>
            </a:br>
            <a:r>
              <a:rPr lang="en-US" sz="2000" b="0" i="0" u="none" strike="noStrike" baseline="0" smtClean="0">
                <a:latin typeface="Segoe"/>
                <a:ea typeface="ＭＳ ゴシック"/>
              </a:rPr>
              <a:t>preview of slide 2 </a:t>
            </a:r>
            <a:br>
              <a:rPr lang="en-US" sz="2000" b="0" i="0" u="none" strike="noStrike" baseline="0" smtClean="0">
                <a:latin typeface="Segoe"/>
                <a:ea typeface="ＭＳ ゴシック"/>
              </a:rPr>
            </a:br>
            <a:r>
              <a:rPr lang="en-US" sz="2000" b="0" i="0" u="none" strike="noStrike" baseline="0" smtClean="0">
                <a:latin typeface="Segoe"/>
                <a:ea typeface="ＭＳ ゴシック"/>
              </a:rPr>
              <a:t>appears.</a:t>
            </a:r>
          </a:p>
          <a:p>
            <a:pPr lvl="1" rtl="0">
              <a:buAutoNum type="arabicPeriod" startAt="3"/>
            </a:pPr>
            <a:r>
              <a:rPr lang="en-US" sz="2000" b="0" i="0" u="none" strike="noStrike" baseline="0" smtClean="0">
                <a:latin typeface="Segoe"/>
                <a:ea typeface="ＭＳ ゴシック"/>
              </a:rPr>
              <a:t>In the left pane, </a:t>
            </a:r>
            <a:br>
              <a:rPr lang="en-US" sz="2000" b="0" i="0" u="none" strike="noStrike" baseline="0" smtClean="0">
                <a:latin typeface="Segoe"/>
                <a:ea typeface="ＭＳ ゴシック"/>
              </a:rPr>
            </a:br>
            <a:r>
              <a:rPr lang="en-US" sz="2000" b="0" i="0" u="none" strike="noStrike" baseline="0" smtClean="0">
                <a:latin typeface="Segoe"/>
                <a:ea typeface="ＭＳ ゴシック"/>
              </a:rPr>
              <a:t>under the Settings </a:t>
            </a:r>
            <a:br>
              <a:rPr lang="en-US" sz="2000" b="0" i="0" u="none" strike="noStrike" baseline="0" smtClean="0">
                <a:latin typeface="Segoe"/>
                <a:ea typeface="ＭＳ ゴシック"/>
              </a:rPr>
            </a:br>
            <a:r>
              <a:rPr lang="en-US" sz="2000" b="0" i="0" u="none" strike="noStrike" baseline="0" smtClean="0">
                <a:latin typeface="Segoe"/>
                <a:ea typeface="ＭＳ ゴシック"/>
              </a:rPr>
              <a:t>heading, click </a:t>
            </a:r>
            <a:r>
              <a:rPr lang="en-US" sz="2000" b="1" i="0" u="none" strike="noStrike" baseline="0" smtClean="0">
                <a:latin typeface="Segoe"/>
                <a:ea typeface="ＭＳ ゴシック"/>
              </a:rPr>
              <a:t>Full </a:t>
            </a:r>
            <a:br>
              <a:rPr lang="en-US" sz="2000" b="1" i="0" u="none" strike="noStrike" baseline="0" smtClean="0">
                <a:latin typeface="Segoe"/>
                <a:ea typeface="ＭＳ ゴシック"/>
              </a:rPr>
            </a:br>
            <a:r>
              <a:rPr lang="en-US" sz="2000" b="1" i="0" u="none" strike="noStrike" baseline="0" smtClean="0">
                <a:latin typeface="Segoe"/>
                <a:ea typeface="ＭＳ ゴシック"/>
              </a:rPr>
              <a:t>Page Slides</a:t>
            </a:r>
            <a:r>
              <a:rPr lang="en-US" sz="2000" b="0" i="0" u="none" strike="noStrike" baseline="0" smtClean="0">
                <a:latin typeface="Segoe"/>
                <a:ea typeface="ＭＳ ゴシック"/>
              </a:rPr>
              <a:t> to open </a:t>
            </a:r>
            <a:br>
              <a:rPr lang="en-US" sz="2000" b="0" i="0" u="none" strike="noStrike" baseline="0" smtClean="0">
                <a:latin typeface="Segoe"/>
                <a:ea typeface="ＭＳ ゴシック"/>
              </a:rPr>
            </a:br>
            <a:r>
              <a:rPr lang="en-US" sz="2000" b="0" i="0" u="none" strike="noStrike" baseline="0" smtClean="0">
                <a:latin typeface="Segoe"/>
                <a:ea typeface="ＭＳ ゴシック"/>
              </a:rPr>
              <a:t>a menu of layouts.</a:t>
            </a:r>
          </a:p>
          <a:p>
            <a:pPr lvl="1" rtl="0">
              <a:buAutoNum type="arabicPeriod" startAt="3"/>
            </a:pPr>
            <a:r>
              <a:rPr lang="en-US" sz="2000" b="0" i="0" u="none" strike="noStrike" baseline="0" smtClean="0">
                <a:latin typeface="Segoe"/>
                <a:ea typeface="ＭＳ ゴシック"/>
              </a:rPr>
              <a:t>Click</a:t>
            </a:r>
            <a:r>
              <a:rPr lang="en-US" sz="2000" b="1" i="0" u="none" strike="noStrike" baseline="0" smtClean="0">
                <a:latin typeface="Segoe"/>
                <a:ea typeface="ＭＳ ゴシック"/>
              </a:rPr>
              <a:t> 6 Slides </a:t>
            </a:r>
            <a:br>
              <a:rPr lang="en-US" sz="2000" b="1" i="0" u="none" strike="noStrike" baseline="0" smtClean="0">
                <a:latin typeface="Segoe"/>
                <a:ea typeface="ＭＳ ゴシック"/>
              </a:rPr>
            </a:br>
            <a:r>
              <a:rPr lang="en-US" sz="2000" b="1" i="0" u="none" strike="noStrike" baseline="0" smtClean="0">
                <a:latin typeface="Segoe"/>
                <a:ea typeface="ＭＳ ゴシック"/>
              </a:rPr>
              <a:t>Vertical under the </a:t>
            </a:r>
            <a:br>
              <a:rPr lang="en-US" sz="2000" b="1" i="0" u="none" strike="noStrike" baseline="0" smtClean="0">
                <a:latin typeface="Segoe"/>
                <a:ea typeface="ＭＳ ゴシック"/>
              </a:rPr>
            </a:br>
            <a:r>
              <a:rPr lang="en-US" sz="2000" b="1" i="0" u="none" strike="noStrike" baseline="0" smtClean="0">
                <a:latin typeface="Segoe"/>
                <a:ea typeface="ＭＳ ゴシック"/>
              </a:rPr>
              <a:t>Handouts section</a:t>
            </a:r>
            <a:r>
              <a:rPr lang="en-US" sz="2000" b="0" i="0" u="none" strike="noStrike" baseline="0" smtClean="0">
                <a:latin typeface="Segoe"/>
                <a:ea typeface="ＭＳ ゴシック"/>
              </a:rPr>
              <a:t> on the menu of layouts. Print Preview changes to show a page containing six small slides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pic>
        <p:nvPicPr>
          <p:cNvPr id="7" name="Picture 6" descr="02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10404"/>
            <a:ext cx="4716340" cy="3571196"/>
          </a:xfrm>
          <a:prstGeom prst="rect">
            <a:avLst/>
          </a:prstGeom>
        </p:spPr>
      </p:pic>
    </p:spTree>
    <p:extLst>
      <p:ext uri="{BB962C8B-B14F-4D97-AF65-F5344CB8AC3E}">
        <p14:creationId xmlns:p14="http://schemas.microsoft.com/office/powerpoint/2010/main" val="25484996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Print Preview and Change the Print Layout</a:t>
            </a:r>
          </a:p>
        </p:txBody>
      </p:sp>
      <p:sp>
        <p:nvSpPr>
          <p:cNvPr id="3" name="Text Placeholder 2"/>
          <p:cNvSpPr>
            <a:spLocks noGrp="1"/>
          </p:cNvSpPr>
          <p:nvPr>
            <p:ph type="body" idx="1"/>
          </p:nvPr>
        </p:nvSpPr>
        <p:spPr/>
        <p:txBody>
          <a:bodyPr/>
          <a:lstStyle/>
          <a:p>
            <a:pPr lvl="1" rtl="0">
              <a:lnSpc>
                <a:spcPct val="90000"/>
              </a:lnSpc>
              <a:buFont typeface="+mj-lt"/>
              <a:buAutoNum type="arabicPeriod" startAt="6"/>
            </a:pPr>
            <a:r>
              <a:rPr lang="en-US" sz="2000" b="0" i="0" u="none" strike="noStrike" baseline="0" smtClean="0">
                <a:latin typeface="Segoe"/>
                <a:ea typeface="ＭＳ ゴシック"/>
              </a:rPr>
              <a:t>Click the 6 Slides Vertical </a:t>
            </a:r>
            <a:br>
              <a:rPr lang="en-US" sz="2000" b="0" i="0" u="none" strike="noStrike" baseline="0" smtClean="0">
                <a:latin typeface="Segoe"/>
                <a:ea typeface="ＭＳ ゴシック"/>
              </a:rPr>
            </a:br>
            <a:r>
              <a:rPr lang="en-US" sz="2000" b="0" i="0" u="none" strike="noStrike" baseline="0" smtClean="0">
                <a:latin typeface="Segoe"/>
                <a:ea typeface="ＭＳ ゴシック"/>
              </a:rPr>
              <a:t>button and click </a:t>
            </a:r>
            <a:r>
              <a:rPr lang="en-US" sz="2000" b="1" i="0" u="none" strike="noStrike" baseline="0" smtClean="0">
                <a:latin typeface="Segoe"/>
                <a:ea typeface="ＭＳ ゴシック"/>
              </a:rPr>
              <a:t>Outline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Print Preview shows the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as a text-</a:t>
            </a:r>
            <a:br>
              <a:rPr lang="en-US" sz="2000" b="0" i="0" u="none" strike="noStrike" baseline="0" smtClean="0">
                <a:latin typeface="Segoe"/>
                <a:ea typeface="ＭＳ ゴシック"/>
              </a:rPr>
            </a:br>
            <a:r>
              <a:rPr lang="en-US" sz="2000" b="0" i="0" u="none" strike="noStrike" baseline="0" smtClean="0">
                <a:latin typeface="Segoe"/>
                <a:ea typeface="ＭＳ ゴシック"/>
              </a:rPr>
              <a:t>only outline.</a:t>
            </a:r>
          </a:p>
          <a:p>
            <a:pPr lvl="1" rtl="0">
              <a:lnSpc>
                <a:spcPct val="90000"/>
              </a:lnSpc>
              <a:buAutoNum type="arabicPeriod" startAt="6"/>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Outline</a:t>
            </a:r>
            <a:r>
              <a:rPr lang="en-US" sz="2000" b="0" i="0" u="none" strike="noStrike" baseline="0" smtClean="0">
                <a:latin typeface="Segoe"/>
                <a:ea typeface="ＭＳ ゴシック"/>
              </a:rPr>
              <a:t>,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Notes Pages</a:t>
            </a:r>
            <a:r>
              <a:rPr lang="en-US" sz="2000" b="0" i="0" u="none" strike="noStrike" baseline="0" smtClean="0">
                <a:latin typeface="Segoe"/>
                <a:ea typeface="ＭＳ ゴシック"/>
              </a:rPr>
              <a:t>. Print </a:t>
            </a:r>
            <a:br>
              <a:rPr lang="en-US" sz="2000" b="0" i="0" u="none" strike="noStrike" baseline="0" smtClean="0">
                <a:latin typeface="Segoe"/>
                <a:ea typeface="ＭＳ ゴシック"/>
              </a:rPr>
            </a:br>
            <a:r>
              <a:rPr lang="en-US" sz="2000" b="0" i="0" u="none" strike="noStrike" baseline="0" smtClean="0">
                <a:latin typeface="Segoe"/>
                <a:ea typeface="ＭＳ ゴシック"/>
              </a:rPr>
              <a:t>Preview shows slide 2 </a:t>
            </a:r>
            <a:br>
              <a:rPr lang="en-US" sz="2000" b="0" i="0" u="none" strike="noStrike" baseline="0" smtClean="0">
                <a:latin typeface="Segoe"/>
                <a:ea typeface="ＭＳ ゴシック"/>
              </a:rPr>
            </a:br>
            <a:r>
              <a:rPr lang="en-US" sz="2000" b="0" i="0" u="none" strike="noStrike" baseline="0" smtClean="0">
                <a:latin typeface="Segoe"/>
                <a:ea typeface="ＭＳ ゴシック"/>
              </a:rPr>
              <a:t>with the notes you </a:t>
            </a:r>
            <a:br>
              <a:rPr lang="en-US" sz="2000" b="0" i="0" u="none" strike="noStrike" baseline="0" smtClean="0">
                <a:latin typeface="Segoe"/>
                <a:ea typeface="ＭＳ ゴシック"/>
              </a:rPr>
            </a:br>
            <a:r>
              <a:rPr lang="en-US" sz="2000" b="0" i="0" u="none" strike="noStrike" baseline="0" smtClean="0">
                <a:latin typeface="Segoe"/>
                <a:ea typeface="ＭＳ ゴシック"/>
              </a:rPr>
              <a:t>typed in an earlier </a:t>
            </a:r>
            <a:br>
              <a:rPr lang="en-US" sz="2000" b="0" i="0" u="none" strike="noStrike" baseline="0" smtClean="0">
                <a:latin typeface="Segoe"/>
                <a:ea typeface="ＭＳ ゴシック"/>
              </a:rPr>
            </a:br>
            <a:r>
              <a:rPr lang="en-US" sz="2000" b="0" i="0" u="none" strike="noStrike" baseline="0" smtClean="0">
                <a:latin typeface="Segoe"/>
                <a:ea typeface="ＭＳ ゴシック"/>
              </a:rPr>
              <a:t>exercise in the notes </a:t>
            </a:r>
            <a:br>
              <a:rPr lang="en-US" sz="2000" b="0" i="0" u="none" strike="noStrike" baseline="0" smtClean="0">
                <a:latin typeface="Segoe"/>
                <a:ea typeface="ＭＳ ゴシック"/>
              </a:rPr>
            </a:br>
            <a:r>
              <a:rPr lang="en-US" sz="2000" b="0" i="0" u="none" strike="noStrike" baseline="0" smtClean="0">
                <a:latin typeface="Segoe"/>
                <a:ea typeface="ＭＳ ゴシック"/>
              </a:rPr>
              <a:t>area below it (above).</a:t>
            </a:r>
          </a:p>
          <a:p>
            <a:pPr lvl="1">
              <a:lnSpc>
                <a:spcPct val="90000"/>
              </a:lnSpc>
              <a:buFont typeface="+mj-lt"/>
              <a:buAutoNum type="arabicPeriod" startAt="8"/>
            </a:pPr>
            <a:r>
              <a:rPr lang="en-US" sz="2000">
                <a:latin typeface="Segoe"/>
                <a:ea typeface="ＭＳ ゴシック"/>
                <a:cs typeface="Segoe"/>
              </a:rPr>
              <a:t>Click the </a:t>
            </a:r>
            <a:r>
              <a:rPr lang="en-US" sz="2000" b="1">
                <a:latin typeface="Segoe"/>
                <a:ea typeface="ＭＳ ゴシック"/>
                <a:cs typeface="Segoe"/>
              </a:rPr>
              <a:t>Back </a:t>
            </a:r>
            <a:r>
              <a:rPr lang="en-US" sz="2000">
                <a:latin typeface="Segoe"/>
                <a:ea typeface="ＭＳ ゴシック"/>
                <a:cs typeface="Segoe"/>
              </a:rPr>
              <a:t>button (the left pointing arrow in the far upper left corner in the Categories pane) or press </a:t>
            </a:r>
            <a:r>
              <a:rPr lang="en-US" sz="2000" b="1">
                <a:latin typeface="Segoe"/>
                <a:ea typeface="ＭＳ ゴシック"/>
                <a:cs typeface="Segoe"/>
              </a:rPr>
              <a:t>Esc</a:t>
            </a:r>
            <a:r>
              <a:rPr lang="en-US" sz="2000">
                <a:latin typeface="Segoe"/>
                <a:ea typeface="ＭＳ ゴシック"/>
                <a:cs typeface="Segoe"/>
              </a:rPr>
              <a:t> to leave Backstage view without printing anything.</a:t>
            </a:r>
          </a:p>
          <a:p>
            <a:pPr lvl="0">
              <a:lnSpc>
                <a:spcPct val="90000"/>
              </a:lnSpc>
            </a:pPr>
            <a:r>
              <a:rPr lang="en-US" sz="2000" b="1">
                <a:latin typeface="Segoe"/>
                <a:ea typeface="ＭＳ ゴシック"/>
                <a:cs typeface="Segoe"/>
              </a:rPr>
              <a:t>PAUSE</a:t>
            </a:r>
            <a:r>
              <a:rPr lang="en-US" sz="2000">
                <a:latin typeface="Segoe"/>
                <a:ea typeface="ＭＳ ゴシック"/>
                <a:cs typeface="Segoe"/>
              </a:rPr>
              <a:t>. </a:t>
            </a:r>
            <a:r>
              <a:rPr lang="en-US" sz="2000" b="1">
                <a:latin typeface="Segoe"/>
                <a:ea typeface="ＭＳ ゴシック"/>
                <a:cs typeface="Segoe"/>
              </a:rPr>
              <a:t>LEAVE</a:t>
            </a:r>
            <a:r>
              <a:rPr lang="en-US" sz="2000">
                <a:latin typeface="Segoe"/>
                <a:ea typeface="ＭＳ ゴシック"/>
                <a:cs typeface="Segoe"/>
              </a:rPr>
              <a:t> the presentation open to use in the next exercise.</a:t>
            </a:r>
          </a:p>
          <a:p>
            <a:pPr lvl="1" rtl="0">
              <a:lnSpc>
                <a:spcPct val="90000"/>
              </a:lnSpc>
              <a:buAutoNum type="arabicPeriod" startAt="6"/>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428067" cy="3088397"/>
          </a:xfrm>
          <a:prstGeom prst="rect">
            <a:avLst/>
          </a:prstGeom>
        </p:spPr>
      </p:pic>
    </p:spTree>
    <p:extLst>
      <p:ext uri="{BB962C8B-B14F-4D97-AF65-F5344CB8AC3E}">
        <p14:creationId xmlns:p14="http://schemas.microsoft.com/office/powerpoint/2010/main" val="229641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Print Options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a:t>
            </a:r>
            <a:r>
              <a:rPr lang="en-US" b="1" i="1" u="none" strike="noStrike" baseline="0" smtClean="0">
                <a:solidFill>
                  <a:srgbClr val="000000"/>
                </a:solidFill>
                <a:latin typeface="Segoe"/>
                <a:ea typeface="ＭＳ ゴシック"/>
              </a:rPr>
              <a:t>Cashier Training Final</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presentation that is still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 tab</a:t>
            </a:r>
            <a:r>
              <a:rPr lang="en-US" b="0" i="0" u="none" strike="noStrike" baseline="0" smtClean="0">
                <a:solidFill>
                  <a:srgbClr val="000000"/>
                </a:solidFill>
                <a:latin typeface="Segoe"/>
                <a:ea typeface="ＭＳ ゴシック"/>
              </a:rPr>
              <a:t>, and click </a:t>
            </a:r>
            <a:r>
              <a:rPr lang="en-US" b="1" i="0" u="none" strike="noStrike" baseline="0" smtClean="0">
                <a:solidFill>
                  <a:srgbClr val="000000"/>
                </a:solidFill>
                <a:latin typeface="Segoe"/>
                <a:ea typeface="ＭＳ ゴシック"/>
              </a:rPr>
              <a:t>Print</a:t>
            </a:r>
            <a:r>
              <a:rPr lang="en-US" b="0" i="0" u="none" strike="noStrike" baseline="0" smtClean="0">
                <a:solidFill>
                  <a:srgbClr val="000000"/>
                </a:solidFill>
                <a:latin typeface="Segoe"/>
                <a:ea typeface="ＭＳ ゴシック"/>
              </a:rPr>
              <a:t>. The printing options and Print Preview appear in Backstage view. Notes Pages layout is still selected from the previous exercise.</a:t>
            </a:r>
          </a:p>
          <a:p>
            <a:pPr lvl="1" rtl="0"/>
            <a:r>
              <a:rPr lang="en-US" b="0" i="0" u="none" strike="noStrike" baseline="0" smtClean="0">
                <a:solidFill>
                  <a:srgbClr val="000000"/>
                </a:solidFill>
                <a:latin typeface="Segoe"/>
                <a:ea typeface="ＭＳ ゴシック"/>
              </a:rPr>
              <a:t>In the Copies box at the top of the window, type </a:t>
            </a:r>
            <a:r>
              <a:rPr lang="en-US" b="1" i="0" u="none" strike="noStrike" baseline="0" smtClean="0">
                <a:solidFill>
                  <a:srgbClr val="000000"/>
                </a:solidFill>
                <a:latin typeface="Segoe"/>
                <a:ea typeface="ＭＳ ゴシック"/>
              </a:rPr>
              <a:t>2 </a:t>
            </a:r>
            <a:r>
              <a:rPr lang="en-US" b="0" i="0" u="none" strike="noStrike" baseline="0" smtClean="0">
                <a:solidFill>
                  <a:srgbClr val="000000"/>
                </a:solidFill>
                <a:latin typeface="Segoe"/>
                <a:ea typeface="ＭＳ ゴシック"/>
              </a:rPr>
              <a:t>to print two copies.</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567496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Print Options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Under the Printer heading,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down arrow</a:t>
            </a:r>
            <a:r>
              <a:rPr lang="en-US" b="0" i="0" u="none" strike="noStrike" baseline="0" smtClean="0">
                <a:latin typeface="Segoe"/>
                <a:ea typeface="ＭＳ ゴシック"/>
              </a:rPr>
              <a:t>. A </a:t>
            </a:r>
            <a:br>
              <a:rPr lang="en-US" b="0" i="0" u="none" strike="noStrike" baseline="0" smtClean="0">
                <a:latin typeface="Segoe"/>
                <a:ea typeface="ＭＳ ゴシック"/>
              </a:rPr>
            </a:br>
            <a:r>
              <a:rPr lang="en-US" b="0" i="0" u="none" strike="noStrike" baseline="0" smtClean="0">
                <a:latin typeface="Segoe"/>
                <a:ea typeface="ＭＳ ゴシック"/>
              </a:rPr>
              <a:t>menu appears of other </a:t>
            </a:r>
            <a:br>
              <a:rPr lang="en-US" b="0" i="0" u="none" strike="noStrike" baseline="0" smtClean="0">
                <a:latin typeface="Segoe"/>
                <a:ea typeface="ＭＳ ゴシック"/>
              </a:rPr>
            </a:br>
            <a:r>
              <a:rPr lang="en-US" b="0" i="0" u="none" strike="noStrike" baseline="0" smtClean="0">
                <a:latin typeface="Segoe"/>
                <a:ea typeface="ＭＳ ゴシック"/>
              </a:rPr>
              <a:t>available printers (if any) </a:t>
            </a:r>
            <a:br>
              <a:rPr lang="en-US" b="0" i="0" u="none" strike="noStrike" baseline="0" smtClean="0">
                <a:latin typeface="Segoe"/>
                <a:ea typeface="ＭＳ ゴシック"/>
              </a:rPr>
            </a:br>
            <a:r>
              <a:rPr lang="en-US" b="0" i="0" u="none" strike="noStrike" baseline="0" smtClean="0">
                <a:latin typeface="Segoe"/>
                <a:ea typeface="ＭＳ ゴシック"/>
              </a:rPr>
              <a:t>(right).</a:t>
            </a:r>
          </a:p>
          <a:p>
            <a:pPr lvl="1" rtl="0">
              <a:buAutoNum type="arabicPeriod" startAt="3"/>
            </a:pPr>
            <a:r>
              <a:rPr lang="en-US" b="0" i="0" u="none" strike="noStrike" baseline="0" smtClean="0">
                <a:latin typeface="Segoe"/>
                <a:ea typeface="ＭＳ ゴシック"/>
              </a:rPr>
              <a:t>Click </a:t>
            </a:r>
            <a:r>
              <a:rPr lang="en-US" b="1" i="0" u="none" strike="noStrike" baseline="0" smtClean="0">
                <a:latin typeface="Segoe"/>
                <a:ea typeface="ＭＳ ゴシック"/>
              </a:rPr>
              <a:t>away from the open </a:t>
            </a:r>
            <a:br>
              <a:rPr lang="en-US" b="1" i="0" u="none" strike="noStrike" baseline="0" smtClean="0">
                <a:latin typeface="Segoe"/>
                <a:ea typeface="ＭＳ ゴシック"/>
              </a:rPr>
            </a:br>
            <a:r>
              <a:rPr lang="en-US" b="1" i="0" u="none" strike="noStrike" baseline="0" smtClean="0">
                <a:latin typeface="Segoe"/>
                <a:ea typeface="ＭＳ ゴシック"/>
              </a:rPr>
              <a:t>menu</a:t>
            </a:r>
            <a:r>
              <a:rPr lang="en-US" b="0" i="0" u="none" strike="noStrike" baseline="0" smtClean="0">
                <a:latin typeface="Segoe"/>
                <a:ea typeface="ＭＳ ゴシック"/>
              </a:rPr>
              <a:t> to close it without </a:t>
            </a:r>
            <a:br>
              <a:rPr lang="en-US" b="0" i="0" u="none" strike="noStrike" baseline="0" smtClean="0">
                <a:latin typeface="Segoe"/>
                <a:ea typeface="ＭＳ ゴシック"/>
              </a:rPr>
            </a:br>
            <a:r>
              <a:rPr lang="en-US" b="0" i="0" u="none" strike="noStrike" baseline="0" smtClean="0">
                <a:latin typeface="Segoe"/>
                <a:ea typeface="ＭＳ ゴシック"/>
              </a:rPr>
              <a:t>making a change.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02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600200"/>
            <a:ext cx="3497902" cy="4241800"/>
          </a:xfrm>
          <a:prstGeom prst="rect">
            <a:avLst/>
          </a:prstGeom>
        </p:spPr>
      </p:pic>
    </p:spTree>
    <p:extLst>
      <p:ext uri="{BB962C8B-B14F-4D97-AF65-F5344CB8AC3E}">
        <p14:creationId xmlns:p14="http://schemas.microsoft.com/office/powerpoint/2010/main" val="38995210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Print Options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In the Slides: text box (under Print All Slides), type </a:t>
            </a:r>
            <a:r>
              <a:rPr lang="en-US" b="1" i="0" u="none" strike="noStrike" baseline="0" smtClean="0">
                <a:latin typeface="Segoe"/>
                <a:ea typeface="ＭＳ ゴシック"/>
              </a:rPr>
              <a:t>1-3</a:t>
            </a:r>
            <a:r>
              <a:rPr lang="en-US" b="0" i="0" u="none" strike="noStrike" baseline="0" smtClean="0">
                <a:latin typeface="Segoe"/>
                <a:ea typeface="ＭＳ ゴシック"/>
              </a:rPr>
              <a:t>. Specifying 1-3 sets only the first three slides to be printed, and Print All Slides changes to Custom Range.</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Custom Range</a:t>
            </a:r>
            <a:r>
              <a:rPr lang="en-US" b="0" i="0" u="none" strike="noStrike" baseline="0" smtClean="0">
                <a:latin typeface="Segoe"/>
                <a:ea typeface="ＭＳ ゴシック"/>
              </a:rPr>
              <a:t> drop down arrow, and note the command at the bottom of its menu: Print Hidden Slides. That option is not currently available beca use there are no hidden slides in this presentation.</a:t>
            </a:r>
          </a:p>
          <a:p>
            <a:pPr lvl="1" rtl="0">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away from the menu</a:t>
            </a:r>
            <a:r>
              <a:rPr lang="en-US" b="0" i="0" u="none" strike="noStrike" baseline="0" smtClean="0">
                <a:latin typeface="Segoe"/>
                <a:ea typeface="ＭＳ ゴシック"/>
              </a:rPr>
              <a:t> to close it without making a change.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2942953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Print Options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Collated</a:t>
            </a:r>
            <a:r>
              <a:rPr lang="en-US" b="0" i="0" u="none" strike="noStrike" baseline="0" smtClean="0">
                <a:latin typeface="Segoe"/>
                <a:ea typeface="ＭＳ ゴシック"/>
              </a:rPr>
              <a:t> drop down arrow to open a menu of collation options. When you are printing multiple copies, you can choose to have the copies collated or not.</a:t>
            </a:r>
          </a:p>
          <a:p>
            <a:pPr lvl="1" rtl="0">
              <a:buAutoNum type="arabicPeriod" startAt="8"/>
            </a:pPr>
            <a:r>
              <a:rPr lang="en-US" b="0" i="0" u="none" strike="noStrike" baseline="0" smtClean="0">
                <a:latin typeface="Segoe"/>
                <a:ea typeface="ＭＳ ゴシック"/>
              </a:rPr>
              <a:t>Click </a:t>
            </a:r>
            <a:r>
              <a:rPr lang="en-US" b="1" i="0" u="none" strike="noStrike" baseline="0" smtClean="0">
                <a:latin typeface="Segoe"/>
                <a:ea typeface="ＭＳ ゴシック"/>
              </a:rPr>
              <a:t>away from the Collated button’s menu</a:t>
            </a:r>
            <a:r>
              <a:rPr lang="en-US" b="0" i="0" u="none" strike="noStrike" baseline="0" smtClean="0">
                <a:latin typeface="Segoe"/>
                <a:ea typeface="ＭＳ ゴシック"/>
              </a:rPr>
              <a:t> to close it without making a change.</a:t>
            </a:r>
          </a:p>
          <a:p>
            <a:pPr lvl="1" rtl="0">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Color</a:t>
            </a:r>
            <a:r>
              <a:rPr lang="en-US" b="0" i="0" u="none" strike="noStrike" baseline="0" smtClean="0">
                <a:latin typeface="Segoe"/>
                <a:ea typeface="ＭＳ ゴシック"/>
              </a:rPr>
              <a:t> </a:t>
            </a:r>
            <a:r>
              <a:rPr lang="en-US" b="1" i="0" u="none" strike="noStrike" baseline="0" smtClean="0">
                <a:latin typeface="Segoe"/>
                <a:ea typeface="ＭＳ ゴシック"/>
              </a:rPr>
              <a:t>drop down arrow</a:t>
            </a:r>
            <a:r>
              <a:rPr lang="en-US" b="0" i="0" u="none" strike="noStrike" baseline="0" smtClean="0">
                <a:latin typeface="Segoe"/>
                <a:ea typeface="ＭＳ ゴシック"/>
              </a:rPr>
              <a:t> to open a menu of color options.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83555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Blank Slide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slide that is still on the screen from the preceding exercise.</a:t>
            </a:r>
          </a:p>
          <a:p>
            <a:pPr lvl="1" rtl="0"/>
            <a:r>
              <a:rPr lang="en-US" b="0" i="0" u="none" strike="noStrike" baseline="0" smtClean="0">
                <a:solidFill>
                  <a:srgbClr val="000000"/>
                </a:solidFill>
                <a:latin typeface="Segoe"/>
                <a:ea typeface="ＭＳ ゴシック"/>
              </a:rPr>
              <a:t>Click the title placeholder at the top of the slide. The text </a:t>
            </a:r>
            <a:r>
              <a:rPr lang="en-US" b="0" i="1" u="none" strike="noStrike" baseline="0" smtClean="0">
                <a:solidFill>
                  <a:srgbClr val="000000"/>
                </a:solidFill>
                <a:latin typeface="Segoe"/>
                <a:ea typeface="ＭＳ ゴシック"/>
              </a:rPr>
              <a:t>Click to add title</a:t>
            </a:r>
            <a:r>
              <a:rPr lang="en-US" b="0" i="0" u="none" strike="noStrike" baseline="0" smtClean="0">
                <a:solidFill>
                  <a:srgbClr val="000000"/>
                </a:solidFill>
                <a:latin typeface="Segoe"/>
                <a:ea typeface="ＭＳ ゴシック"/>
              </a:rPr>
              <a:t> disappears and a blinking insertion point appears in the placeholder.</a:t>
            </a:r>
          </a:p>
          <a:p>
            <a:pPr lvl="1" rtl="0"/>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Discussion Points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text at the top of the lower placeholder. The words </a:t>
            </a:r>
            <a:r>
              <a:rPr lang="en-US" b="0" i="1" u="none" strike="noStrike" baseline="0" smtClean="0">
                <a:solidFill>
                  <a:srgbClr val="000000"/>
                </a:solidFill>
                <a:latin typeface="Segoe"/>
                <a:ea typeface="ＭＳ ゴシック"/>
              </a:rPr>
              <a:t>Click to add text</a:t>
            </a:r>
            <a:r>
              <a:rPr lang="en-US" b="0" i="0" u="none" strike="noStrike" baseline="0" smtClean="0">
                <a:solidFill>
                  <a:srgbClr val="000000"/>
                </a:solidFill>
                <a:latin typeface="Segoe"/>
                <a:ea typeface="ＭＳ ゴシック"/>
              </a:rPr>
              <a:t> disappear and the insertion point appears.</a:t>
            </a:r>
          </a:p>
          <a:p>
            <a:pPr lvl="1" rtl="0"/>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Customer surveys</a:t>
            </a:r>
            <a:r>
              <a:rPr lang="en-US" b="0" i="0" u="none" strike="noStrike" baseline="0" smtClean="0">
                <a:solidFill>
                  <a:srgbClr val="000000"/>
                </a:solidFill>
                <a:latin typeface="Segoe"/>
                <a:ea typeface="ＭＳ ゴシック"/>
              </a:rPr>
              <a:t>, and then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to move the insertion point down to a new line.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2877581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Print Options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Pure Black and White</a:t>
            </a:r>
            <a:r>
              <a:rPr lang="en-US" b="0" i="0" u="none" strike="noStrike" baseline="0" smtClean="0">
                <a:solidFill>
                  <a:srgbClr val="000000"/>
                </a:solidFill>
                <a:latin typeface="Segoe"/>
                <a:ea typeface="ＭＳ ゴシック"/>
              </a:rPr>
              <a:t> from the Color button’s menu. Print Preview changes to show how the setting will affect the printouts.</a:t>
            </a:r>
          </a:p>
          <a:p>
            <a:pPr lvl="1" rtl="0">
              <a:buAutoNum type="arabicPeriod" startAt="11"/>
            </a:pPr>
            <a:r>
              <a:rPr lang="en-US" b="0" i="0" u="none" strike="noStrike" baseline="0" smtClean="0">
                <a:solidFill>
                  <a:srgbClr val="000000"/>
                </a:solidFill>
                <a:latin typeface="Segoe"/>
                <a:ea typeface="ＭＳ ゴシック"/>
              </a:rPr>
              <a:t>If you want to print now, click the </a:t>
            </a:r>
            <a:r>
              <a:rPr lang="en-US" b="1" i="0" u="none" strike="noStrike" baseline="0" smtClean="0">
                <a:solidFill>
                  <a:srgbClr val="000000"/>
                </a:solidFill>
                <a:latin typeface="Segoe"/>
                <a:ea typeface="ＭＳ ゴシック"/>
              </a:rPr>
              <a:t>Print</a:t>
            </a:r>
            <a:r>
              <a:rPr lang="en-US" b="0" i="0" u="none" strike="noStrike" baseline="0" smtClean="0">
                <a:solidFill>
                  <a:srgbClr val="000000"/>
                </a:solidFill>
                <a:latin typeface="Segoe"/>
                <a:ea typeface="ＭＳ ゴシック"/>
              </a:rPr>
              <a:t> button. Be sure to follow your instructor’s instructions before printing. Otherwise, click the </a:t>
            </a:r>
            <a:r>
              <a:rPr lang="en-US" b="1" i="0" u="none" strike="noStrike" baseline="0" smtClean="0">
                <a:solidFill>
                  <a:srgbClr val="000000"/>
                </a:solidFill>
                <a:latin typeface="Segoe"/>
                <a:ea typeface="ＭＳ ゴシック"/>
              </a:rPr>
              <a:t>Home</a:t>
            </a:r>
            <a:r>
              <a:rPr lang="en-US" b="0" i="0" u="none" strike="noStrike" baseline="0" smtClean="0">
                <a:solidFill>
                  <a:srgbClr val="000000"/>
                </a:solidFill>
                <a:latin typeface="Segoe"/>
                <a:ea typeface="ＭＳ ゴシック"/>
              </a:rPr>
              <a:t> tab, click the </a:t>
            </a:r>
            <a:r>
              <a:rPr lang="en-US" b="1" i="0" u="none" strike="noStrike" baseline="0" smtClean="0">
                <a:solidFill>
                  <a:srgbClr val="000000"/>
                </a:solidFill>
                <a:latin typeface="Segoe"/>
                <a:ea typeface="ＭＳ ゴシック"/>
              </a:rPr>
              <a:t>Back</a:t>
            </a:r>
            <a:r>
              <a:rPr lang="en-US" b="0" i="0" u="none" strike="noStrike" baseline="0" smtClean="0">
                <a:solidFill>
                  <a:srgbClr val="000000"/>
                </a:solidFill>
                <a:latin typeface="Segoe"/>
                <a:ea typeface="ＭＳ ゴシック"/>
              </a:rPr>
              <a:t> button, or press </a:t>
            </a:r>
            <a:r>
              <a:rPr lang="en-US" b="1" i="0" u="none" strike="noStrike" baseline="0" smtClean="0">
                <a:solidFill>
                  <a:srgbClr val="000000"/>
                </a:solidFill>
                <a:latin typeface="Segoe"/>
                <a:ea typeface="ＭＳ ゴシック"/>
              </a:rPr>
              <a:t>Esc</a:t>
            </a:r>
            <a:r>
              <a:rPr lang="en-US" b="0" i="0" u="none" strike="noStrike" baseline="0" smtClean="0">
                <a:solidFill>
                  <a:srgbClr val="000000"/>
                </a:solidFill>
                <a:latin typeface="Segoe"/>
                <a:ea typeface="ＭＳ ゴシック"/>
              </a:rPr>
              <a:t> to leave Backstage view without printing.</a:t>
            </a:r>
          </a:p>
          <a:p>
            <a:pPr lvl="0" rtl="0"/>
            <a:r>
              <a:rPr lang="en-US" b="1" i="0" u="none" strike="noStrike" baseline="0" smtClean="0">
                <a:solidFill>
                  <a:srgbClr val="000000"/>
                </a:solidFill>
                <a:latin typeface="Segoe"/>
                <a:ea typeface="ＭＳ ゴシック"/>
              </a:rPr>
              <a:t>PAUSE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spTree>
    <p:extLst>
      <p:ext uri="{BB962C8B-B14F-4D97-AF65-F5344CB8AC3E}">
        <p14:creationId xmlns:p14="http://schemas.microsoft.com/office/powerpoint/2010/main" val="35074070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Preview a Presentation</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Cashier Training Final</a:t>
            </a:r>
            <a:r>
              <a:rPr lang="en-US" sz="2000" b="0" i="1" u="none" strike="noStrike" baseline="0" smtClean="0">
                <a:latin typeface="Segoe"/>
                <a:ea typeface="ＭＳ ゴシック"/>
              </a:rPr>
              <a:t> </a:t>
            </a:r>
            <a:r>
              <a:rPr lang="en-US" sz="2000" b="0" i="0" u="none" strike="noStrike" baseline="0" smtClean="0">
                <a:latin typeface="Segoe"/>
                <a:ea typeface="ＭＳ ゴシック"/>
              </a:rPr>
              <a:t>presentation that is still open from the previous exercise.</a:t>
            </a:r>
          </a:p>
          <a:p>
            <a:pPr lvl="1" rtl="0"/>
            <a:r>
              <a:rPr lang="en-US" sz="2000" b="0" i="0" u="none" strike="noStrike" baseline="0" smtClean="0">
                <a:latin typeface="Segoe"/>
                <a:ea typeface="ＭＳ ゴシック"/>
              </a:rPr>
              <a:t>On the Slide Show tab, click </a:t>
            </a:r>
            <a:r>
              <a:rPr lang="en-US" sz="2000" b="1" i="0" u="none" strike="noStrike" baseline="0" smtClean="0">
                <a:latin typeface="Segoe"/>
                <a:ea typeface="ＭＳ ゴシック"/>
              </a:rPr>
              <a:t>From Beginning</a:t>
            </a:r>
            <a:r>
              <a:rPr lang="en-US" sz="2000" b="0" i="0" u="none" strike="noStrike" baseline="0" smtClean="0">
                <a:latin typeface="Segoe"/>
                <a:ea typeface="ＭＳ ゴシック"/>
              </a:rPr>
              <a:t>. PowerPoint changes to Slide Show view and the first slide appears in full-screen mode.</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left mouse button</a:t>
            </a:r>
            <a:r>
              <a:rPr lang="en-US" sz="2000" b="0" i="0" u="none" strike="noStrike" baseline="0" smtClean="0">
                <a:latin typeface="Segoe"/>
                <a:ea typeface="ＭＳ ゴシック"/>
              </a:rPr>
              <a:t> to move to the next slide. Keep clicking the mouse until all of the slides have been viewed. When you click the mouse on the last slide, PowerPoint displays a black screen.</a:t>
            </a:r>
          </a:p>
          <a:p>
            <a:pPr lvl="1"/>
            <a:r>
              <a:rPr lang="en-US" sz="2000">
                <a:latin typeface="Segoe"/>
                <a:ea typeface="ＭＳ ゴシック"/>
              </a:rPr>
              <a:t>When you are at the end of the slide show, click </a:t>
            </a:r>
            <a:r>
              <a:rPr lang="en-US" sz="2000" b="1">
                <a:latin typeface="Segoe"/>
                <a:ea typeface="ＭＳ ゴシック"/>
              </a:rPr>
              <a:t>the left mouse button</a:t>
            </a:r>
            <a:r>
              <a:rPr lang="en-US" sz="2000">
                <a:latin typeface="Segoe"/>
                <a:ea typeface="ＭＳ ゴシック"/>
              </a:rPr>
              <a:t> once more to return to Normal view.</a:t>
            </a:r>
          </a:p>
          <a:p>
            <a:pPr lvl="1"/>
            <a:r>
              <a:rPr lang="en-US" sz="2000">
                <a:latin typeface="Segoe"/>
                <a:ea typeface="ＭＳ ゴシック"/>
              </a:rPr>
              <a:t> </a:t>
            </a:r>
            <a:r>
              <a:rPr lang="en-US" sz="2000" b="1">
                <a:latin typeface="Segoe"/>
                <a:ea typeface="ＭＳ ゴシック"/>
              </a:rPr>
              <a:t>SAVE</a:t>
            </a:r>
            <a:r>
              <a:rPr lang="en-US" sz="2000">
                <a:latin typeface="Segoe"/>
                <a:ea typeface="ＭＳ ゴシック"/>
              </a:rPr>
              <a:t> and </a:t>
            </a:r>
            <a:r>
              <a:rPr lang="en-US" sz="2000" b="1">
                <a:latin typeface="Segoe"/>
                <a:ea typeface="ＭＳ ゴシック"/>
              </a:rPr>
              <a:t>CLOSE</a:t>
            </a:r>
            <a:r>
              <a:rPr lang="en-US" sz="2000">
                <a:latin typeface="Segoe"/>
                <a:ea typeface="ＭＳ ゴシック"/>
              </a:rPr>
              <a:t> the </a:t>
            </a:r>
            <a:r>
              <a:rPr lang="en-US" sz="2000" b="1" i="1">
                <a:latin typeface="Segoe"/>
                <a:ea typeface="ＭＳ ゴシック"/>
              </a:rPr>
              <a:t>Cashier Training Final</a:t>
            </a:r>
            <a:r>
              <a:rPr lang="en-US" sz="2000" i="1">
                <a:latin typeface="Segoe"/>
                <a:ea typeface="ＭＳ ゴシック"/>
              </a:rPr>
              <a:t> </a:t>
            </a:r>
            <a:r>
              <a:rPr lang="en-US" sz="2000">
                <a:latin typeface="Segoe"/>
                <a:ea typeface="ＭＳ ゴシック"/>
              </a:rPr>
              <a:t>presentation.</a:t>
            </a:r>
          </a:p>
          <a:p>
            <a:pPr lvl="0"/>
            <a:r>
              <a:rPr lang="en-US" sz="2000" b="1">
                <a:latin typeface="Segoe"/>
                <a:ea typeface="ＭＳ ゴシック"/>
              </a:rPr>
              <a:t>EXIT</a:t>
            </a:r>
            <a:r>
              <a:rPr lang="en-US" sz="2000">
                <a:latin typeface="Segoe"/>
                <a:ea typeface="ＭＳ ゴシック"/>
              </a:rPr>
              <a:t> PowerPoint.</a:t>
            </a:r>
          </a:p>
          <a:p>
            <a:pPr lvl="1" rtl="0"/>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121682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0200.png"/>
          <p:cNvPicPr>
            <a:picLocks noChangeAspect="1"/>
          </p:cNvPicPr>
          <p:nvPr/>
        </p:nvPicPr>
        <p:blipFill rotWithShape="1">
          <a:blip r:embed="rId2">
            <a:extLst>
              <a:ext uri="{28A0092B-C50C-407E-A947-70E740481C1C}">
                <a14:useLocalDpi xmlns:a14="http://schemas.microsoft.com/office/drawing/2010/main" val="0"/>
              </a:ext>
            </a:extLst>
          </a:blip>
          <a:srcRect l="5648" r="5926"/>
          <a:stretch/>
        </p:blipFill>
        <p:spPr>
          <a:xfrm>
            <a:off x="516466" y="1554168"/>
            <a:ext cx="8085667" cy="3932232"/>
          </a:xfrm>
          <a:prstGeom prst="rect">
            <a:avLst/>
          </a:prstGeom>
        </p:spPr>
      </p:pic>
    </p:spTree>
    <p:extLst>
      <p:ext uri="{BB962C8B-B14F-4D97-AF65-F5344CB8AC3E}">
        <p14:creationId xmlns:p14="http://schemas.microsoft.com/office/powerpoint/2010/main" val="57403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Blank Slide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Inventory</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tracking</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Absenteeism</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policy</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Break</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Store security</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Type </a:t>
            </a:r>
            <a:r>
              <a:rPr lang="en-US" b="1" i="0" u="none" strike="noStrike" baseline="0" smtClean="0">
                <a:solidFill>
                  <a:srgbClr val="000000"/>
                </a:solidFill>
                <a:latin typeface="Segoe"/>
                <a:ea typeface="ＭＳ ゴシック"/>
              </a:rPr>
              <a:t>Store closing procedures</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2663544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a Blank Slide</a:t>
            </a:r>
          </a:p>
        </p:txBody>
      </p:sp>
      <p:sp>
        <p:nvSpPr>
          <p:cNvPr id="3" name="Text Placeholder 2"/>
          <p:cNvSpPr>
            <a:spLocks noGrp="1"/>
          </p:cNvSpPr>
          <p:nvPr>
            <p:ph type="body" idx="1"/>
          </p:nvPr>
        </p:nvSpPr>
        <p:spPr/>
        <p:txBody>
          <a:bodyPr/>
          <a:lstStyle/>
          <a:p>
            <a:pPr lvl="1" rtl="0">
              <a:buFont typeface="+mj-lt"/>
              <a:buAutoNum type="arabicPeriod" startAt="10"/>
            </a:pPr>
            <a:r>
              <a:rPr lang="en-US" sz="2100" b="0" i="0" u="none" strike="noStrike" baseline="0" smtClean="0">
                <a:latin typeface="Segoe"/>
                <a:ea typeface="ＭＳ ゴシック"/>
              </a:rPr>
              <a:t>Type </a:t>
            </a:r>
            <a:r>
              <a:rPr lang="en-US" sz="2100" b="1" i="0" u="none" strike="noStrike" baseline="0" smtClean="0">
                <a:latin typeface="Segoe"/>
                <a:ea typeface="ＭＳ ゴシック"/>
              </a:rPr>
              <a:t>Cash drawer </a:t>
            </a:r>
            <a:br>
              <a:rPr lang="en-US" sz="2100" b="1" i="0" u="none" strike="noStrike" baseline="0" smtClean="0">
                <a:latin typeface="Segoe"/>
                <a:ea typeface="ＭＳ ゴシック"/>
              </a:rPr>
            </a:br>
            <a:r>
              <a:rPr lang="en-US" sz="2100" b="1" i="0" u="none" strike="noStrike" baseline="0" smtClean="0">
                <a:latin typeface="Segoe"/>
                <a:ea typeface="ＭＳ ゴシック"/>
              </a:rPr>
              <a:t>management</a:t>
            </a:r>
            <a:r>
              <a:rPr lang="en-US" sz="2100" b="0" i="0" u="none" strike="noStrike" baseline="0" smtClean="0">
                <a:latin typeface="Segoe"/>
                <a:ea typeface="ＭＳ ゴシック"/>
              </a:rPr>
              <a:t>, then click </a:t>
            </a:r>
            <a:br>
              <a:rPr lang="en-US" sz="2100" b="0" i="0" u="none" strike="noStrike" baseline="0" smtClean="0">
                <a:latin typeface="Segoe"/>
                <a:ea typeface="ＭＳ ゴシック"/>
              </a:rPr>
            </a:br>
            <a:r>
              <a:rPr lang="en-US" sz="2100" b="0" i="0" u="none" strike="noStrike" baseline="0" smtClean="0">
                <a:latin typeface="Segoe"/>
                <a:ea typeface="ＭＳ ゴシック"/>
              </a:rPr>
              <a:t>anywhere in the blank </a:t>
            </a:r>
            <a:br>
              <a:rPr lang="en-US" sz="2100" b="0" i="0" u="none" strike="noStrike" baseline="0" smtClean="0">
                <a:latin typeface="Segoe"/>
                <a:ea typeface="ＭＳ ゴシック"/>
              </a:rPr>
            </a:br>
            <a:r>
              <a:rPr lang="en-US" sz="2100" b="0" i="0" u="none" strike="noStrike" baseline="0" smtClean="0">
                <a:latin typeface="Segoe"/>
                <a:ea typeface="ＭＳ ゴシック"/>
              </a:rPr>
              <a:t>area outside the place-</a:t>
            </a:r>
            <a:br>
              <a:rPr lang="en-US" sz="2100" b="0" i="0" u="none" strike="noStrike" baseline="0" smtClean="0">
                <a:latin typeface="Segoe"/>
                <a:ea typeface="ＭＳ ゴシック"/>
              </a:rPr>
            </a:br>
            <a:r>
              <a:rPr lang="en-US" sz="2100" b="0" i="0" u="none" strike="noStrike" baseline="0" smtClean="0">
                <a:latin typeface="Segoe"/>
                <a:ea typeface="ＭＳ ゴシック"/>
              </a:rPr>
              <a:t>holder to clear its </a:t>
            </a:r>
            <a:br>
              <a:rPr lang="en-US" sz="2100" b="0" i="0" u="none" strike="noStrike" baseline="0" smtClean="0">
                <a:latin typeface="Segoe"/>
                <a:ea typeface="ＭＳ ゴシック"/>
              </a:rPr>
            </a:br>
            <a:r>
              <a:rPr lang="en-US" sz="2100" b="0" i="0" u="none" strike="noStrike" baseline="0" smtClean="0">
                <a:latin typeface="Segoe"/>
                <a:ea typeface="ＭＳ ゴシック"/>
              </a:rPr>
              <a:t>borders from the screen. </a:t>
            </a:r>
            <a:br>
              <a:rPr lang="en-US" sz="2100" b="0" i="0" u="none" strike="noStrike" baseline="0" smtClean="0">
                <a:latin typeface="Segoe"/>
                <a:ea typeface="ＭＳ ゴシック"/>
              </a:rPr>
            </a:br>
            <a:r>
              <a:rPr lang="en-US" sz="2100" b="0" i="0" u="none" strike="noStrike" baseline="0" smtClean="0">
                <a:latin typeface="Segoe"/>
                <a:ea typeface="ＭＳ ゴシック"/>
              </a:rPr>
              <a:t>Your slide should look </a:t>
            </a:r>
            <a:br>
              <a:rPr lang="en-US" sz="2100" b="0" i="0" u="none" strike="noStrike" baseline="0" smtClean="0">
                <a:latin typeface="Segoe"/>
                <a:ea typeface="ＭＳ ゴシック"/>
              </a:rPr>
            </a:br>
            <a:r>
              <a:rPr lang="en-US" sz="2100" b="0" i="0" u="none" strike="noStrike" baseline="0" smtClean="0">
                <a:latin typeface="Segoe"/>
                <a:ea typeface="ＭＳ ゴシック"/>
              </a:rPr>
              <a:t>like the one shown </a:t>
            </a:r>
            <a:br>
              <a:rPr lang="en-US" sz="2100" b="0" i="0" u="none" strike="noStrike" baseline="0" smtClean="0">
                <a:latin typeface="Segoe"/>
                <a:ea typeface="ＭＳ ゴシック"/>
              </a:rPr>
            </a:br>
            <a:r>
              <a:rPr lang="en-US" sz="2100" b="0" i="0" u="none" strike="noStrike" baseline="0" smtClean="0">
                <a:latin typeface="Segoe"/>
                <a:ea typeface="ＭＳ ゴシック"/>
              </a:rPr>
              <a:t>at right.</a:t>
            </a:r>
          </a:p>
          <a:p>
            <a:pPr lvl="0" rtl="0"/>
            <a:r>
              <a:rPr lang="en-US" sz="2100" b="1" i="0" u="none" strike="noStrike" baseline="0" smtClean="0">
                <a:latin typeface="Segoe"/>
                <a:ea typeface="ＭＳ ゴシック"/>
              </a:rPr>
              <a:t>PAUSE</a:t>
            </a:r>
            <a:r>
              <a:rPr lang="en-US" sz="2100" b="0" i="0" u="none" strike="noStrike" baseline="0" smtClean="0">
                <a:latin typeface="Segoe"/>
                <a:ea typeface="ＭＳ ゴシック"/>
              </a:rPr>
              <a:t>. </a:t>
            </a:r>
            <a:r>
              <a:rPr lang="en-US" sz="2100" b="1" i="0" u="none" strike="noStrike" baseline="0" smtClean="0">
                <a:latin typeface="Segoe"/>
                <a:ea typeface="ＭＳ ゴシック"/>
              </a:rPr>
              <a:t>LEAVE</a:t>
            </a:r>
            <a:r>
              <a:rPr lang="en-US" sz="2100" b="0" i="0" u="none" strike="noStrike" baseline="0" smtClean="0">
                <a:latin typeface="Segoe"/>
                <a:ea typeface="ＭＳ ゴシック"/>
              </a:rPr>
              <a:t> the presentation open to use in the next exercise.</a:t>
            </a:r>
          </a:p>
          <a:p>
            <a:pPr lvl="0" rtl="0"/>
            <a:r>
              <a:rPr lang="en-US" sz="2100" b="0" i="0" u="none" strike="noStrike" baseline="0" smtClean="0">
                <a:latin typeface="Segoe"/>
                <a:ea typeface="ＭＳ ゴシック"/>
              </a:rPr>
              <a:t>Even when a multiple-slide presentation is not needed at a meeting, displaying an agenda, a list of discussion points, or a list of breakout rooms can be helpful for the group.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866" y="1608667"/>
            <a:ext cx="4236305" cy="2428126"/>
          </a:xfrm>
          <a:prstGeom prst="rect">
            <a:avLst/>
          </a:prstGeom>
        </p:spPr>
      </p:pic>
    </p:spTree>
    <p:extLst>
      <p:ext uri="{BB962C8B-B14F-4D97-AF65-F5344CB8AC3E}">
        <p14:creationId xmlns:p14="http://schemas.microsoft.com/office/powerpoint/2010/main" val="2738774830"/>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371</TotalTime>
  <Words>6248</Words>
  <Application>Microsoft Macintosh PowerPoint</Application>
  <PresentationFormat>On-screen Show (4:3)</PresentationFormat>
  <Paragraphs>561</Paragraphs>
  <Slides>72</Slides>
  <Notes>18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template</vt:lpstr>
      <vt:lpstr>Presentation Basics</vt:lpstr>
      <vt:lpstr>Objectives</vt:lpstr>
      <vt:lpstr>Step by Step: Create a Blank Presentation at Startup</vt:lpstr>
      <vt:lpstr>Step by Step: Create a Blank Presentation (PowerPoint Already Open)</vt:lpstr>
      <vt:lpstr>Step by Step: Choose a Different Layout</vt:lpstr>
      <vt:lpstr>Step by Step: Choose a Different Layout</vt:lpstr>
      <vt:lpstr>Step by Step: Add Text to a Blank Slide</vt:lpstr>
      <vt:lpstr>Step by Step: Add Text to a Blank Slide</vt:lpstr>
      <vt:lpstr>Step by Step: Add Text to a Blank Slide</vt:lpstr>
      <vt:lpstr>Step by Step: Save a New Presentation</vt:lpstr>
      <vt:lpstr>Step by Step: Save a New Presentation</vt:lpstr>
      <vt:lpstr>Step by Step: Choose a Different File Format</vt:lpstr>
      <vt:lpstr>Step by Step: Choose a Different File Format</vt:lpstr>
      <vt:lpstr>Step by Step: Choose a Different File Format</vt:lpstr>
      <vt:lpstr>Step by Step: Set the Save Options</vt:lpstr>
      <vt:lpstr>Step by Step: Set the Save Options</vt:lpstr>
      <vt:lpstr>Step by Step: Set the Save Options</vt:lpstr>
      <vt:lpstr>Step by Step: Embed Fonts When Saving</vt:lpstr>
      <vt:lpstr>Step by Step: Create a Presentation from a Template</vt:lpstr>
      <vt:lpstr>Step by Step: Create a Presentation from a Template</vt:lpstr>
      <vt:lpstr>Step by Step: Create a Presentation from a Template</vt:lpstr>
      <vt:lpstr>Step by Step: Create a Presentation from a Template</vt:lpstr>
      <vt:lpstr>Step by Step: Add a New Slide</vt:lpstr>
      <vt:lpstr>Step by Step: Add a New Slide</vt:lpstr>
      <vt:lpstr>Step by Step: Add a New Slide</vt:lpstr>
      <vt:lpstr>Step by Step: Add a New Slide</vt:lpstr>
      <vt:lpstr>Step by Step: Add a New Slide</vt:lpstr>
      <vt:lpstr>Step by Step: Duplicate Non-Contiguous Slides</vt:lpstr>
      <vt:lpstr>Step by Step: Duplicate Non-Contiguous Slides</vt:lpstr>
      <vt:lpstr>Step by Step: Duplicate Non-Contiguous Slides</vt:lpstr>
      <vt:lpstr>Step by Step: Duplicate Non-Contiguous Slides</vt:lpstr>
      <vt:lpstr>Step by Step: Duplicate Non-Contiguous Slides</vt:lpstr>
      <vt:lpstr>Step by Step: Duplicate Non-Contiguous Slides</vt:lpstr>
      <vt:lpstr>Step by Step: Rearrange the Slides in a Presentation</vt:lpstr>
      <vt:lpstr>Step by Step: Rearrange the Slides in a Presentation</vt:lpstr>
      <vt:lpstr>Step by Step: Rearrange the Slides in a Presentation</vt:lpstr>
      <vt:lpstr>Step by Step: Rearrange the Slides in a Presentation</vt:lpstr>
      <vt:lpstr>Step by Step: Delete a Slide</vt:lpstr>
      <vt:lpstr>Step by Step: Start a Presentation from a Word Outline</vt:lpstr>
      <vt:lpstr>Step by Step: Start a Presentation from a Word Outline</vt:lpstr>
      <vt:lpstr>Step by Step: Start a Presentation from a Word Outline</vt:lpstr>
      <vt:lpstr>Step by Step: Promote and Demote Content</vt:lpstr>
      <vt:lpstr>Step by Step: Promote and Demote Content</vt:lpstr>
      <vt:lpstr>Step by Step: Promote and Demote Content</vt:lpstr>
      <vt:lpstr>Step by Step: Promote and Demote Content</vt:lpstr>
      <vt:lpstr>Step by Step: Reuse a Slide from a Presentation</vt:lpstr>
      <vt:lpstr>Step by Step: Reuse a Slide from a Presentation</vt:lpstr>
      <vt:lpstr>Step by Step: Reuse a Slide from a Presentation</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Import Text into PowerPoint</vt:lpstr>
      <vt:lpstr>Step by Step: Add Notes in the Notes Pane</vt:lpstr>
      <vt:lpstr>Step by Step: Add Notes in the Notes Pane</vt:lpstr>
      <vt:lpstr>Step by Step: Add Notes in Notes Page View</vt:lpstr>
      <vt:lpstr>Step by Step: Add Notes in Notes Page View</vt:lpstr>
      <vt:lpstr>Step by Step: Use Print Preview and Change the Print Layout</vt:lpstr>
      <vt:lpstr>Step by Step: Use Print Preview and Change the Print Layout</vt:lpstr>
      <vt:lpstr>Step by Step: Use Print Preview and Change the Print Layout</vt:lpstr>
      <vt:lpstr>Step by Step: Set Print Options</vt:lpstr>
      <vt:lpstr>Step by Step: Set Print Options</vt:lpstr>
      <vt:lpstr>Step by Step: Set Print Options</vt:lpstr>
      <vt:lpstr>Step by Step: Set Print Options</vt:lpstr>
      <vt:lpstr>Step by Step: Set Print Options</vt:lpstr>
      <vt:lpstr>Step by Step: Preview a Presentation</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375</cp:revision>
  <dcterms:created xsi:type="dcterms:W3CDTF">2011-08-08T12:10:51Z</dcterms:created>
  <dcterms:modified xsi:type="dcterms:W3CDTF">2013-08-19T00:52:26Z</dcterms:modified>
</cp:coreProperties>
</file>